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58" r:id="rId9"/>
    <p:sldId id="265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2" autoAdjust="0"/>
    <p:restoredTop sz="94660"/>
  </p:normalViewPr>
  <p:slideViewPr>
    <p:cSldViewPr>
      <p:cViewPr varScale="1">
        <p:scale>
          <a:sx n="86" d="100"/>
          <a:sy n="86" d="100"/>
        </p:scale>
        <p:origin x="-6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dátumu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FF28-BACA-4439-BFBD-CFEFA0081330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22FEAF-F5D4-481E-A4CE-BBC7D7B8C89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FF28-BACA-4439-BFBD-CFEFA0081330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FEAF-F5D4-481E-A4CE-BBC7D7B8C8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FF28-BACA-4439-BFBD-CFEFA0081330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FEAF-F5D4-481E-A4CE-BBC7D7B8C8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F86FF28-BACA-4439-BFBD-CFEFA0081330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C22FEAF-F5D4-481E-A4CE-BBC7D7B8C89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6" name="Zástupný symbol päty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FF28-BACA-4439-BFBD-CFEFA0081330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FEAF-F5D4-481E-A4CE-BBC7D7B8C89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cxnSp>
        <p:nvCxnSpPr>
          <p:cNvPr id="7" name="Rovná spojnic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FF28-BACA-4439-BFBD-CFEFA0081330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FEAF-F5D4-481E-A4CE-BBC7D7B8C89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FEAF-F5D4-481E-A4CE-BBC7D7B8C89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FF28-BACA-4439-BFBD-CFEFA0081330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2" name="Zástupný symbol obsah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4" name="Zástupný symbol obsah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cxnSp>
        <p:nvCxnSpPr>
          <p:cNvPr id="10" name="Rovná spojnic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FF28-BACA-4439-BFBD-CFEFA0081330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FEAF-F5D4-481E-A4CE-BBC7D7B8C89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FF28-BACA-4439-BFBD-CFEFA0081330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FEAF-F5D4-481E-A4CE-BBC7D7B8C8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obsah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F86FF28-BACA-4439-BFBD-CFEFA0081330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22FEAF-F5D4-481E-A4CE-BBC7D7B8C89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FF28-BACA-4439-BFBD-CFEFA0081330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22FEAF-F5D4-481E-A4CE-BBC7D7B8C89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F86FF28-BACA-4439-BFBD-CFEFA0081330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C22FEAF-F5D4-481E-A4CE-BBC7D7B8C89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Marianna </a:t>
            </a:r>
            <a:r>
              <a:rPr lang="sk-SK" dirty="0" err="1" smtClean="0"/>
              <a:t>Dafčíková</a:t>
            </a:r>
            <a:r>
              <a:rPr lang="sk-SK" dirty="0" smtClean="0"/>
              <a:t>, VII.B</a:t>
            </a: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Moja škola</a:t>
            </a:r>
            <a:endParaRPr lang="sk-SK" dirty="0"/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Námestie sv. Ignáca 31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Kde sa nachádza škola?</a:t>
            </a:r>
            <a:endParaRPr lang="sk-SK" dirty="0"/>
          </a:p>
        </p:txBody>
      </p:sp>
      <p:pic>
        <p:nvPicPr>
          <p:cNvPr id="1026" name="Picture 2" descr="http://www.zsileopoldov.edu.sk/photo/home/P11404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88840"/>
            <a:ext cx="6179840" cy="46348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Autorky: Veronika Halásová, Kristína </a:t>
            </a:r>
            <a:r>
              <a:rPr lang="sk-SK" dirty="0" err="1" smtClean="0"/>
              <a:t>Sovičová</a:t>
            </a:r>
            <a:endParaRPr lang="sk-SK" dirty="0" smtClean="0"/>
          </a:p>
          <a:p>
            <a:pPr lvl="0"/>
            <a:r>
              <a:rPr lang="sk-SK" dirty="0" smtClean="0"/>
              <a:t>Symbolizuje: </a:t>
            </a:r>
          </a:p>
          <a:p>
            <a:pPr lvl="0"/>
            <a:r>
              <a:rPr lang="sk-SK" dirty="0" smtClean="0"/>
              <a:t>otvorená kniha symbolizuje </a:t>
            </a:r>
          </a:p>
          <a:p>
            <a:pPr lvl="0">
              <a:buNone/>
            </a:pPr>
            <a:r>
              <a:rPr lang="sk-SK" dirty="0" smtClean="0"/>
              <a:t>   múdrosť</a:t>
            </a:r>
          </a:p>
          <a:p>
            <a:pPr lvl="0"/>
            <a:r>
              <a:rPr lang="sk-SK" dirty="0" smtClean="0"/>
              <a:t>ceruzka – písmo a </a:t>
            </a:r>
          </a:p>
          <a:p>
            <a:pPr lvl="0">
              <a:buNone/>
            </a:pPr>
            <a:r>
              <a:rPr lang="sk-SK" dirty="0" smtClean="0"/>
              <a:t>   vyjadrenie myšlienok</a:t>
            </a:r>
          </a:p>
          <a:p>
            <a:pPr lvl="0"/>
            <a:r>
              <a:rPr lang="sk-SK" dirty="0" smtClean="0"/>
              <a:t>ZŠ je skratka školy a jej sídlo</a:t>
            </a:r>
          </a:p>
          <a:p>
            <a:pPr lvl="0"/>
            <a:r>
              <a:rPr lang="sk-SK" dirty="0" smtClean="0"/>
              <a:t>železnica je významná črta </a:t>
            </a:r>
          </a:p>
          <a:p>
            <a:pPr lvl="0">
              <a:buNone/>
            </a:pPr>
            <a:r>
              <a:rPr lang="sk-SK" dirty="0" smtClean="0"/>
              <a:t>    nášho mesta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Logo školy</a:t>
            </a:r>
            <a:endParaRPr lang="sk-SK" dirty="0"/>
          </a:p>
        </p:txBody>
      </p:sp>
      <p:pic>
        <p:nvPicPr>
          <p:cNvPr id="77826" name="Picture 2" descr="http://www.zsileopoldov.edu.sk/images/logo_blac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492896"/>
            <a:ext cx="4104456" cy="3731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186808" cy="762000"/>
          </a:xfrm>
        </p:spPr>
        <p:txBody>
          <a:bodyPr/>
          <a:lstStyle/>
          <a:p>
            <a:r>
              <a:rPr lang="sk-SK" dirty="0" smtClean="0"/>
              <a:t>Staršia PC učebňa (16 PC)</a:t>
            </a:r>
            <a:endParaRPr lang="sk-SK" dirty="0"/>
          </a:p>
        </p:txBody>
      </p:sp>
      <p:pic>
        <p:nvPicPr>
          <p:cNvPr id="7" name="Zástupný symbol obsahu 6" descr="P114056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36912"/>
            <a:ext cx="4224469" cy="3168352"/>
          </a:xfrm>
        </p:spPr>
      </p:pic>
      <p:pic>
        <p:nvPicPr>
          <p:cNvPr id="8" name="Zástupný symbol obsahu 7" descr="P1010776pc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636912"/>
            <a:ext cx="4182244" cy="3136683"/>
          </a:xfr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PC učebne</a:t>
            </a:r>
            <a:endParaRPr lang="sk-SK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172272" cy="762000"/>
          </a:xfrm>
        </p:spPr>
        <p:txBody>
          <a:bodyPr/>
          <a:lstStyle/>
          <a:p>
            <a:r>
              <a:rPr lang="sk-SK" dirty="0" smtClean="0"/>
              <a:t>Novšia PC učebňa (14 PC)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Tel. číslo: 033/734 26 27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Školská jedáleň</a:t>
            </a:r>
            <a:endParaRPr lang="sk-SK" dirty="0"/>
          </a:p>
        </p:txBody>
      </p:sp>
      <p:pic>
        <p:nvPicPr>
          <p:cNvPr id="1026" name="Picture 2" descr="http://www.zsileopoldov.edu.sk/photo/jedalen/P11404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98079">
            <a:off x="4538027" y="1623090"/>
            <a:ext cx="4354790" cy="3266093"/>
          </a:xfrm>
          <a:prstGeom prst="rect">
            <a:avLst/>
          </a:prstGeom>
          <a:noFill/>
        </p:spPr>
      </p:pic>
      <p:pic>
        <p:nvPicPr>
          <p:cNvPr id="1028" name="Picture 4" descr="http://www.zsileopoldov.edu.sk/photo/jedalen/P11404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82144">
            <a:off x="177413" y="3158282"/>
            <a:ext cx="4606499" cy="3454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Knižnica je určená pre žiakov školy, slúži na požičiavanie kníh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Knižnica</a:t>
            </a:r>
            <a:endParaRPr lang="sk-SK" dirty="0"/>
          </a:p>
        </p:txBody>
      </p:sp>
      <p:pic>
        <p:nvPicPr>
          <p:cNvPr id="21506" name="Picture 2" descr="http://www.zsileopoldov.edu.sk/photo/kniznica/P10007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22054">
            <a:off x="4736816" y="2481264"/>
            <a:ext cx="4208767" cy="3156576"/>
          </a:xfrm>
          <a:prstGeom prst="rect">
            <a:avLst/>
          </a:prstGeom>
          <a:noFill/>
        </p:spPr>
      </p:pic>
      <p:pic>
        <p:nvPicPr>
          <p:cNvPr id="21508" name="Picture 4" descr="http://www.zsileopoldov.edu.sk/photo/kniznica/P10005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87610">
            <a:off x="168242" y="3229262"/>
            <a:ext cx="4312005" cy="3234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Kuchyňka</a:t>
            </a:r>
            <a:r>
              <a:rPr lang="sk-SK" dirty="0" smtClean="0"/>
              <a:t>  </a:t>
            </a:r>
            <a:r>
              <a:rPr lang="sk-SK" dirty="0" smtClean="0"/>
              <a:t>slúži napr. na pracovné vyuč., svet práce, projektové dni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Kuchyňka</a:t>
            </a:r>
            <a:endParaRPr lang="sk-SK" dirty="0"/>
          </a:p>
        </p:txBody>
      </p:sp>
      <p:pic>
        <p:nvPicPr>
          <p:cNvPr id="23554" name="Picture 2" descr="http://www.zsileopoldov.edu.sk/photo/priestory_skoly/P11406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68132">
            <a:off x="3210870" y="2550374"/>
            <a:ext cx="4908037" cy="3681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3600" dirty="0" smtClean="0"/>
              <a:t>1. stupeň</a:t>
            </a:r>
            <a:endParaRPr lang="sk-SK" sz="3600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Žiacka knižka</a:t>
            </a:r>
            <a:endParaRPr lang="sk-SK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sk-SK" sz="3600" dirty="0" smtClean="0"/>
              <a:t>2. stupeň</a:t>
            </a:r>
            <a:endParaRPr lang="sk-SK" sz="3600" dirty="0"/>
          </a:p>
        </p:txBody>
      </p:sp>
      <p:pic>
        <p:nvPicPr>
          <p:cNvPr id="7680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204864"/>
            <a:ext cx="2952328" cy="423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204864"/>
            <a:ext cx="2982376" cy="425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Zdroj: </a:t>
            </a:r>
            <a:r>
              <a:rPr lang="sk-SK" dirty="0" err="1" smtClean="0"/>
              <a:t>www.zsileopoldov.edu.sk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Ďakujem za pozornosť</a:t>
            </a:r>
            <a:endParaRPr lang="sk-SK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58</TotalTime>
  <Words>101</Words>
  <Application>Microsoft Office PowerPoint</Application>
  <PresentationFormat>Prezentácia na obrazovke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Papier</vt:lpstr>
      <vt:lpstr>Moja škola</vt:lpstr>
      <vt:lpstr>Kde sa nachádza škola?</vt:lpstr>
      <vt:lpstr>Logo školy</vt:lpstr>
      <vt:lpstr>PC učebne</vt:lpstr>
      <vt:lpstr>Školská jedáleň</vt:lpstr>
      <vt:lpstr>Knižnica</vt:lpstr>
      <vt:lpstr>Kuchyňka</vt:lpstr>
      <vt:lpstr>Žiacka knižka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Moja škola</dc:title>
  <dc:creator>Guest</dc:creator>
  <cp:lastModifiedBy>lenovo_ntb</cp:lastModifiedBy>
  <cp:revision>8</cp:revision>
  <dcterms:created xsi:type="dcterms:W3CDTF">2012-01-24T10:32:00Z</dcterms:created>
  <dcterms:modified xsi:type="dcterms:W3CDTF">2012-02-12T17:09:04Z</dcterms:modified>
</cp:coreProperties>
</file>