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>
      <p:cViewPr varScale="1">
        <p:scale>
          <a:sx n="86" d="100"/>
          <a:sy n="86" d="100"/>
        </p:scale>
        <p:origin x="-69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1AC4C-E941-4678-9346-C90E07CC3682}" type="datetimeFigureOut">
              <a:rPr lang="sk-SK" smtClean="0"/>
              <a:pPr/>
              <a:t>12. 2. 2012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F312-3AAF-42F0-B87F-39F5D15F91F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push dir="r"/>
    <p:sndAc>
      <p:stSnd>
        <p:snd r:embed="rId1" name="typ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1AC4C-E941-4678-9346-C90E07CC3682}" type="datetimeFigureOut">
              <a:rPr lang="sk-SK" smtClean="0"/>
              <a:pPr/>
              <a:t>12. 2. 2012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F312-3AAF-42F0-B87F-39F5D15F91F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push dir="r"/>
    <p:sndAc>
      <p:stSnd>
        <p:snd r:embed="rId1" name="typ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1AC4C-E941-4678-9346-C90E07CC3682}" type="datetimeFigureOut">
              <a:rPr lang="sk-SK" smtClean="0"/>
              <a:pPr/>
              <a:t>12. 2. 2012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F312-3AAF-42F0-B87F-39F5D15F91F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push dir="r"/>
    <p:sndAc>
      <p:stSnd>
        <p:snd r:embed="rId1" name="typ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1AC4C-E941-4678-9346-C90E07CC3682}" type="datetimeFigureOut">
              <a:rPr lang="sk-SK" smtClean="0"/>
              <a:pPr/>
              <a:t>12. 2. 2012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F312-3AAF-42F0-B87F-39F5D15F91F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push dir="r"/>
    <p:sndAc>
      <p:stSnd>
        <p:snd r:embed="rId1" name="typ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ľná forma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1AC4C-E941-4678-9346-C90E07CC3682}" type="datetimeFigureOut">
              <a:rPr lang="sk-SK" smtClean="0"/>
              <a:pPr/>
              <a:t>12. 2. 2012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F312-3AAF-42F0-B87F-39F5D15F91F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push dir="r"/>
    <p:sndAc>
      <p:stSnd>
        <p:snd r:embed="rId1" name="typ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1AC4C-E941-4678-9346-C90E07CC3682}" type="datetimeFigureOut">
              <a:rPr lang="sk-SK" smtClean="0"/>
              <a:pPr/>
              <a:t>12. 2. 2012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F312-3AAF-42F0-B87F-39F5D15F91F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push dir="r"/>
    <p:sndAc>
      <p:stSnd>
        <p:snd r:embed="rId1" name="typ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1AC4C-E941-4678-9346-C90E07CC3682}" type="datetimeFigureOut">
              <a:rPr lang="sk-SK" smtClean="0"/>
              <a:pPr/>
              <a:t>12. 2. 2012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F312-3AAF-42F0-B87F-39F5D15F91F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push dir="r"/>
    <p:sndAc>
      <p:stSnd>
        <p:snd r:embed="rId1" name="typ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1AC4C-E941-4678-9346-C90E07CC3682}" type="datetimeFigureOut">
              <a:rPr lang="sk-SK" smtClean="0"/>
              <a:pPr/>
              <a:t>12. 2. 2012</a:t>
            </a:fld>
            <a:endParaRPr lang="sk-SK"/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78F312-3AAF-42F0-B87F-39F5D15F91F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Zástupný symbol päty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ransition spd="med">
    <p:push dir="r"/>
    <p:sndAc>
      <p:stSnd>
        <p:snd r:embed="rId1" name="typ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1AC4C-E941-4678-9346-C90E07CC3682}" type="datetimeFigureOut">
              <a:rPr lang="sk-SK" smtClean="0"/>
              <a:pPr/>
              <a:t>12. 2. 2012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F312-3AAF-42F0-B87F-39F5D15F91F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push dir="r"/>
    <p:sndAc>
      <p:stSnd>
        <p:snd r:embed="rId1" name="typ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1AC4C-E941-4678-9346-C90E07CC3682}" type="datetimeFigureOut">
              <a:rPr lang="sk-SK" smtClean="0"/>
              <a:pPr/>
              <a:t>12. 2. 2012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478F312-3AAF-42F0-B87F-39F5D15F91F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push dir="r"/>
    <p:sndAc>
      <p:stSnd>
        <p:snd r:embed="rId1" name="typ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1AC4C-E941-4678-9346-C90E07CC3682}" type="datetimeFigureOut">
              <a:rPr lang="sk-SK" smtClean="0"/>
              <a:pPr/>
              <a:t>12. 2. 2012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F312-3AAF-42F0-B87F-39F5D15F91F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push dir="r"/>
    <p:sndAc>
      <p:stSnd>
        <p:snd r:embed="rId1" name="typ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ľná forma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ľná forma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1AC4C-E941-4678-9346-C90E07CC3682}" type="datetimeFigureOut">
              <a:rPr lang="sk-SK" smtClean="0"/>
              <a:pPr/>
              <a:t>12. 2. 2012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478F312-3AAF-42F0-B87F-39F5D15F91FE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sh dir="r"/>
    <p:sndAc>
      <p:stSnd>
        <p:snd r:embed="rId13" name="type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 rot="566922">
            <a:off x="-143592" y="171236"/>
            <a:ext cx="7846640" cy="1975703"/>
          </a:xfrm>
        </p:spPr>
        <p:txBody>
          <a:bodyPr>
            <a:noAutofit/>
          </a:bodyPr>
          <a:lstStyle/>
          <a:p>
            <a:r>
              <a:rPr lang="sk-SK" sz="11500" i="1" dirty="0" smtClean="0">
                <a:latin typeface="Monotype Corsiva" pitchFamily="66" charset="0"/>
              </a:rPr>
              <a:t>Moja Škola</a:t>
            </a:r>
            <a:endParaRPr lang="sk-SK" sz="11500" i="1" dirty="0">
              <a:latin typeface="Monotype Corsiva" pitchFamily="66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663952" y="5373216"/>
            <a:ext cx="6480048" cy="1484784"/>
          </a:xfrm>
        </p:spPr>
        <p:txBody>
          <a:bodyPr>
            <a:normAutofit fontScale="92500" lnSpcReduction="10000"/>
          </a:bodyPr>
          <a:lstStyle/>
          <a:p>
            <a:endParaRPr lang="sk-SK" dirty="0" smtClean="0"/>
          </a:p>
          <a:p>
            <a:endParaRPr lang="sk-SK" dirty="0"/>
          </a:p>
          <a:p>
            <a:r>
              <a:rPr lang="sk-SK" dirty="0" smtClean="0"/>
              <a:t>                                        </a:t>
            </a:r>
            <a:r>
              <a:rPr lang="sk-SK" sz="2800" dirty="0" smtClean="0">
                <a:solidFill>
                  <a:schemeClr val="tx1"/>
                </a:solidFill>
                <a:latin typeface="Segoe Script" pitchFamily="34" charset="0"/>
              </a:rPr>
              <a:t>Martin </a:t>
            </a:r>
            <a:r>
              <a:rPr lang="sk-SK" sz="2800" dirty="0" err="1" smtClean="0">
                <a:solidFill>
                  <a:schemeClr val="tx1"/>
                </a:solidFill>
                <a:latin typeface="Segoe Script" pitchFamily="34" charset="0"/>
              </a:rPr>
              <a:t>Hraška</a:t>
            </a:r>
            <a:endParaRPr lang="sk-SK" sz="2800" dirty="0" smtClean="0">
              <a:solidFill>
                <a:schemeClr val="tx1"/>
              </a:solidFill>
              <a:latin typeface="Segoe Script" pitchFamily="34" charset="0"/>
            </a:endParaRPr>
          </a:p>
          <a:p>
            <a:r>
              <a:rPr lang="sk-SK" sz="2800" dirty="0" smtClean="0">
                <a:solidFill>
                  <a:schemeClr val="tx1"/>
                </a:solidFill>
                <a:latin typeface="Segoe Script" pitchFamily="34" charset="0"/>
              </a:rPr>
              <a:t>                                         VII.B</a:t>
            </a:r>
          </a:p>
          <a:p>
            <a:endParaRPr lang="sk-SK" dirty="0"/>
          </a:p>
        </p:txBody>
      </p:sp>
      <p:pic>
        <p:nvPicPr>
          <p:cNvPr id="1026" name="Picture 2" descr="C:\Users\Guest\AppData\Local\Microsoft\Windows\Temporary Internet Files\Content.IE5\Y7110S0L\MM900354499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06701"/>
            <a:ext cx="4644008" cy="35513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r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i="1" dirty="0" smtClean="0">
                <a:latin typeface="Segoe Script" pitchFamily="34" charset="0"/>
              </a:rPr>
              <a:t>Škola sa nachádza na</a:t>
            </a:r>
          </a:p>
          <a:p>
            <a:pPr>
              <a:buNone/>
            </a:pPr>
            <a:r>
              <a:rPr lang="sk-SK" i="1" dirty="0" smtClean="0">
                <a:latin typeface="Segoe Script" pitchFamily="34" charset="0"/>
              </a:rPr>
              <a:t>Námestí sv. Ignáca </a:t>
            </a:r>
            <a:r>
              <a:rPr lang="sk-SK" i="1" dirty="0" smtClean="0">
                <a:latin typeface="Segoe Script" pitchFamily="34" charset="0"/>
              </a:rPr>
              <a:t>31</a:t>
            </a:r>
          </a:p>
          <a:p>
            <a:pPr>
              <a:buNone/>
            </a:pPr>
            <a:r>
              <a:rPr lang="sk-SK" i="1" dirty="0" smtClean="0">
                <a:latin typeface="Segoe Script" pitchFamily="34" charset="0"/>
              </a:rPr>
              <a:t>V Leopoldove</a:t>
            </a:r>
            <a:r>
              <a:rPr lang="sk-SK" i="1" dirty="0" smtClean="0">
                <a:latin typeface="Segoe Script" pitchFamily="34" charset="0"/>
              </a:rPr>
              <a:t> 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>
              <a:latin typeface="Segoe Script" pitchFamily="34" charset="0"/>
            </a:endParaRPr>
          </a:p>
        </p:txBody>
      </p:sp>
      <p:pic>
        <p:nvPicPr>
          <p:cNvPr id="4" name="Obrázok 3" descr="P11404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404664"/>
            <a:ext cx="3059832" cy="2564904"/>
          </a:xfrm>
          <a:prstGeom prst="rect">
            <a:avLst/>
          </a:prstGeom>
        </p:spPr>
      </p:pic>
      <p:pic>
        <p:nvPicPr>
          <p:cNvPr id="5" name="Obrázok 4" descr="P11404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3429000"/>
            <a:ext cx="3816424" cy="2862318"/>
          </a:xfrm>
          <a:prstGeom prst="rect">
            <a:avLst/>
          </a:prstGeom>
        </p:spPr>
      </p:pic>
      <p:pic>
        <p:nvPicPr>
          <p:cNvPr id="2050" name="Picture 2" descr="C:\Users\Guest\AppData\Local\Microsoft\Windows\Temporary Internet Files\Content.IE5\5Y0B4R5Y\MM900041142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0075" y="3284984"/>
            <a:ext cx="923925" cy="390525"/>
          </a:xfrm>
          <a:prstGeom prst="rect">
            <a:avLst/>
          </a:prstGeom>
          <a:noFill/>
        </p:spPr>
      </p:pic>
      <p:pic>
        <p:nvPicPr>
          <p:cNvPr id="2051" name="Picture 3" descr="C:\Users\Guest\AppData\Local\Microsoft\Windows\Temporary Internet Files\Content.IE5\V27AKGH1\MM900303377[1]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3284984"/>
            <a:ext cx="2857376" cy="2857376"/>
          </a:xfrm>
          <a:prstGeom prst="rect">
            <a:avLst/>
          </a:prstGeom>
          <a:noFill/>
        </p:spPr>
      </p:pic>
      <p:pic>
        <p:nvPicPr>
          <p:cNvPr id="2054" name="Picture 6" descr="C:\Users\Guest\AppData\Local\Microsoft\Windows\Temporary Internet Files\Content.IE5\5Y0B4R5Y\MM900041142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593332" y="6200775"/>
            <a:ext cx="923925" cy="3905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r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i="1" dirty="0" smtClean="0">
                <a:latin typeface="Segoe Script" pitchFamily="34" charset="0"/>
              </a:rPr>
              <a:t>Základná škola Leopoldov je verejná škola</a:t>
            </a:r>
          </a:p>
          <a:p>
            <a:r>
              <a:rPr lang="sk-SK" i="1" dirty="0" smtClean="0">
                <a:latin typeface="Segoe Script" pitchFamily="34" charset="0"/>
              </a:rPr>
              <a:t>Školu navštevuje v šk. roku 2011/2012 326 žiakov</a:t>
            </a:r>
            <a:endParaRPr lang="sk-SK" i="1" dirty="0">
              <a:latin typeface="Segoe Script" pitchFamily="34" charset="0"/>
            </a:endParaRPr>
          </a:p>
        </p:txBody>
      </p:sp>
      <p:pic>
        <p:nvPicPr>
          <p:cNvPr id="4098" name="Picture 2" descr="C:\Users\Guest\AppData\Local\Microsoft\Windows\Temporary Internet Files\Content.IE5\D347KEOF\MM900284108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212976"/>
            <a:ext cx="2467401" cy="3030141"/>
          </a:xfrm>
          <a:prstGeom prst="rect">
            <a:avLst/>
          </a:prstGeom>
          <a:noFill/>
        </p:spPr>
      </p:pic>
      <p:pic>
        <p:nvPicPr>
          <p:cNvPr id="5" name="Obrázok 4" descr="P11404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3717032"/>
            <a:ext cx="4355976" cy="2736304"/>
          </a:xfrm>
          <a:prstGeom prst="rect">
            <a:avLst/>
          </a:prstGeom>
        </p:spPr>
      </p:pic>
      <p:pic>
        <p:nvPicPr>
          <p:cNvPr id="4" name="Picture 2" descr="C:\Users\Guest\AppData\Local\Microsoft\Windows\Temporary Internet Files\Content.IE5\D347KEOF\MM900041142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429000"/>
            <a:ext cx="1742981" cy="7367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r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Segoe Script" pitchFamily="34" charset="0"/>
              </a:rPr>
              <a:t>Logo školy</a:t>
            </a:r>
            <a:endParaRPr lang="sk-SK" dirty="0">
              <a:latin typeface="Segoe Script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latin typeface="Segoe Script" pitchFamily="34" charset="0"/>
              </a:rPr>
              <a:t>Autorkami sú </a:t>
            </a:r>
            <a:r>
              <a:rPr lang="sk-SK" b="1" dirty="0" smtClean="0">
                <a:latin typeface="Segoe Script" pitchFamily="34" charset="0"/>
              </a:rPr>
              <a:t>Veronika Halásová</a:t>
            </a:r>
            <a:r>
              <a:rPr lang="sk-SK" dirty="0" smtClean="0">
                <a:latin typeface="Segoe Script" pitchFamily="34" charset="0"/>
              </a:rPr>
              <a:t> a </a:t>
            </a:r>
            <a:r>
              <a:rPr lang="sk-SK" b="1" dirty="0" smtClean="0">
                <a:latin typeface="Segoe Script" pitchFamily="34" charset="0"/>
              </a:rPr>
              <a:t>Kristína </a:t>
            </a:r>
            <a:r>
              <a:rPr lang="sk-SK" b="1" dirty="0" err="1" smtClean="0">
                <a:latin typeface="Segoe Script" pitchFamily="34" charset="0"/>
              </a:rPr>
              <a:t>Sovičová</a:t>
            </a:r>
            <a:r>
              <a:rPr lang="sk-SK" dirty="0" smtClean="0">
                <a:latin typeface="Segoe Script" pitchFamily="34" charset="0"/>
              </a:rPr>
              <a:t>, žiačky IX. </a:t>
            </a:r>
            <a:r>
              <a:rPr lang="sk-SK" dirty="0" smtClean="0">
                <a:latin typeface="Segoe Script" pitchFamily="34" charset="0"/>
              </a:rPr>
              <a:t>ročníka</a:t>
            </a:r>
            <a:r>
              <a:rPr lang="sk-SK" dirty="0" smtClean="0">
                <a:latin typeface="Segoe Script" pitchFamily="34" charset="0"/>
              </a:rPr>
              <a:t>.</a:t>
            </a:r>
            <a:endParaRPr lang="sk-SK" dirty="0">
              <a:latin typeface="Segoe Script" pitchFamily="34" charset="0"/>
            </a:endParaRPr>
          </a:p>
        </p:txBody>
      </p:sp>
      <p:pic>
        <p:nvPicPr>
          <p:cNvPr id="4" name="Obrázok 3" descr="logo_blac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2636912"/>
            <a:ext cx="4248472" cy="3862247"/>
          </a:xfrm>
          <a:prstGeom prst="rect">
            <a:avLst/>
          </a:prstGeom>
        </p:spPr>
      </p:pic>
    </p:spTree>
  </p:cSld>
  <p:clrMapOvr>
    <a:masterClrMapping/>
  </p:clrMapOvr>
  <p:transition spd="med">
    <p:push dir="r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i="1" dirty="0" smtClean="0">
                <a:latin typeface="Segoe Script" pitchFamily="34" charset="0"/>
              </a:rPr>
              <a:t>Učebne školy</a:t>
            </a:r>
            <a:endParaRPr lang="sk-SK" b="1" i="1" dirty="0">
              <a:latin typeface="Segoe Script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latin typeface="Segoe Script" pitchFamily="34" charset="0"/>
              </a:rPr>
              <a:t>Knižnica</a:t>
            </a:r>
          </a:p>
          <a:p>
            <a:endParaRPr lang="sk-SK" dirty="0">
              <a:latin typeface="Segoe Script" pitchFamily="34" charset="0"/>
            </a:endParaRPr>
          </a:p>
        </p:txBody>
      </p:sp>
      <p:pic>
        <p:nvPicPr>
          <p:cNvPr id="5" name="Obrázok 4" descr="P10005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2132856"/>
            <a:ext cx="5408149" cy="4056112"/>
          </a:xfrm>
          <a:prstGeom prst="rect">
            <a:avLst/>
          </a:prstGeom>
        </p:spPr>
      </p:pic>
      <p:pic>
        <p:nvPicPr>
          <p:cNvPr id="3076" name="Picture 4" descr="C:\Users\Guest\AppData\Local\Microsoft\Windows\Temporary Internet Files\Content.IE5\5Y0B4R5Y\MM900284013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08920"/>
            <a:ext cx="3168352" cy="367990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r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>
                <a:latin typeface="Segoe Script" pitchFamily="34" charset="0"/>
              </a:rPr>
              <a:t>PC Učebne</a:t>
            </a:r>
            <a:endParaRPr lang="sk-SK" b="1" dirty="0">
              <a:latin typeface="Segoe Script" pitchFamily="34" charset="0"/>
            </a:endParaRPr>
          </a:p>
        </p:txBody>
      </p:sp>
      <p:pic>
        <p:nvPicPr>
          <p:cNvPr id="4" name="Obrázok 3" descr="P10107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836712"/>
            <a:ext cx="3641981" cy="2731486"/>
          </a:xfrm>
          <a:prstGeom prst="rect">
            <a:avLst/>
          </a:prstGeom>
        </p:spPr>
      </p:pic>
      <p:pic>
        <p:nvPicPr>
          <p:cNvPr id="5122" name="Picture 2" descr="C:\Users\Guest\AppData\Local\Microsoft\Windows\Temporary Internet Files\Content.IE5\5Y0B4R5Y\MM900163101[2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133491"/>
            <a:ext cx="2462485" cy="3724509"/>
          </a:xfrm>
          <a:prstGeom prst="rect">
            <a:avLst/>
          </a:prstGeom>
          <a:noFill/>
        </p:spPr>
      </p:pic>
      <p:pic>
        <p:nvPicPr>
          <p:cNvPr id="6" name="Obrázok 5" descr="P114056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7784" y="3861048"/>
            <a:ext cx="3347864" cy="2510898"/>
          </a:xfrm>
          <a:prstGeom prst="rect">
            <a:avLst/>
          </a:prstGeom>
        </p:spPr>
      </p:pic>
      <p:sp>
        <p:nvSpPr>
          <p:cNvPr id="8" name="Šípka doprava 7"/>
          <p:cNvSpPr/>
          <p:nvPr/>
        </p:nvSpPr>
        <p:spPr>
          <a:xfrm>
            <a:off x="3563888" y="1628800"/>
            <a:ext cx="187220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Šípka dolu 8"/>
          <p:cNvSpPr/>
          <p:nvPr/>
        </p:nvSpPr>
        <p:spPr>
          <a:xfrm>
            <a:off x="3131840" y="2060848"/>
            <a:ext cx="576064" cy="16561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BlokTextu 9"/>
          <p:cNvSpPr txBox="1"/>
          <p:nvPr/>
        </p:nvSpPr>
        <p:spPr>
          <a:xfrm>
            <a:off x="0" y="2132856"/>
            <a:ext cx="280831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3000" dirty="0" smtClean="0">
              <a:latin typeface="Segoe Print" pitchFamily="2" charset="0"/>
            </a:endParaRPr>
          </a:p>
          <a:p>
            <a:r>
              <a:rPr lang="sk-SK" sz="3000" dirty="0" smtClean="0">
                <a:latin typeface="Segoe Print" pitchFamily="2" charset="0"/>
              </a:rPr>
              <a:t>Máme </a:t>
            </a:r>
            <a:r>
              <a:rPr lang="sk-SK" sz="3000" dirty="0" smtClean="0">
                <a:latin typeface="Segoe Print" pitchFamily="2" charset="0"/>
              </a:rPr>
              <a:t>3 PC </a:t>
            </a:r>
            <a:r>
              <a:rPr lang="sk-SK" sz="3000" dirty="0" smtClean="0">
                <a:latin typeface="Segoe Print" pitchFamily="2" charset="0"/>
              </a:rPr>
              <a:t>učebne</a:t>
            </a:r>
            <a:r>
              <a:rPr lang="sk-SK" sz="3000" dirty="0" smtClean="0">
                <a:latin typeface="Segoe Print" pitchFamily="2" charset="0"/>
              </a:rPr>
              <a:t>.</a:t>
            </a:r>
          </a:p>
          <a:p>
            <a:r>
              <a:rPr lang="sk-SK" sz="3000" dirty="0" smtClean="0">
                <a:latin typeface="Segoe Print" pitchFamily="2" charset="0"/>
              </a:rPr>
              <a:t>V novej sa nachádza 14 počítačov a projektor</a:t>
            </a:r>
            <a:endParaRPr lang="sk-SK" sz="3000" dirty="0">
              <a:latin typeface="Segoe Print" pitchFamily="2" charset="0"/>
            </a:endParaRPr>
          </a:p>
        </p:txBody>
      </p:sp>
      <p:pic>
        <p:nvPicPr>
          <p:cNvPr id="3076" name="Picture 4" descr="C:\Users\Guest\AppData\Local\Microsoft\Windows\Temporary Internet Files\Content.IE5\D347KEOF\MM900041142[1]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3717032"/>
            <a:ext cx="923925" cy="390525"/>
          </a:xfrm>
          <a:prstGeom prst="rect">
            <a:avLst/>
          </a:prstGeom>
          <a:noFill/>
        </p:spPr>
      </p:pic>
      <p:pic>
        <p:nvPicPr>
          <p:cNvPr id="3077" name="Picture 5" descr="C:\Users\Guest\AppData\Local\Microsoft\Windows\Temporary Internet Files\Content.IE5\D347KEOF\MM900041142[1]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4881364" y="671364"/>
            <a:ext cx="923925" cy="3905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r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latin typeface="Segoe Print" pitchFamily="2" charset="0"/>
              </a:rPr>
              <a:t>Školská jedáleň </a:t>
            </a:r>
            <a:endParaRPr lang="sk-SK" dirty="0">
              <a:latin typeface="Segoe Print" pitchFamily="2" charset="0"/>
            </a:endParaRPr>
          </a:p>
        </p:txBody>
      </p:sp>
      <p:pic>
        <p:nvPicPr>
          <p:cNvPr id="4" name="Obrázok 3" descr="P11404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908720"/>
            <a:ext cx="3899925" cy="2924944"/>
          </a:xfrm>
          <a:prstGeom prst="rect">
            <a:avLst/>
          </a:prstGeom>
        </p:spPr>
      </p:pic>
      <p:pic>
        <p:nvPicPr>
          <p:cNvPr id="5" name="Obrázok 4" descr="P11404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4005064"/>
            <a:ext cx="3851920" cy="2672916"/>
          </a:xfrm>
          <a:prstGeom prst="rect">
            <a:avLst/>
          </a:prstGeom>
        </p:spPr>
      </p:pic>
      <p:pic>
        <p:nvPicPr>
          <p:cNvPr id="1026" name="Picture 2" descr="C:\Users\Guest\AppData\Local\Microsoft\Windows\Temporary Internet Files\Content.IE5\Y7110S0L\MM900283005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80528" y="3933056"/>
            <a:ext cx="3240360" cy="3199553"/>
          </a:xfrm>
          <a:prstGeom prst="rect">
            <a:avLst/>
          </a:prstGeom>
          <a:noFill/>
        </p:spPr>
      </p:pic>
      <p:pic>
        <p:nvPicPr>
          <p:cNvPr id="1027" name="Picture 3" descr="C:\Users\Guest\AppData\Local\Microsoft\Windows\Temporary Internet Files\Content.IE5\5Y0B4R5Y\MM900234681[1]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2636912"/>
            <a:ext cx="2227312" cy="2227312"/>
          </a:xfrm>
          <a:prstGeom prst="rect">
            <a:avLst/>
          </a:prstGeom>
          <a:noFill/>
        </p:spPr>
      </p:pic>
      <p:pic>
        <p:nvPicPr>
          <p:cNvPr id="1029" name="Picture 5" descr="C:\Users\Guest\AppData\Local\Microsoft\Windows\Temporary Internet Files\Content.IE5\D347KEOF\MM900041142[1]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800000">
            <a:off x="4427984" y="3789040"/>
            <a:ext cx="923925" cy="390525"/>
          </a:xfrm>
          <a:prstGeom prst="rect">
            <a:avLst/>
          </a:prstGeom>
          <a:noFill/>
        </p:spPr>
      </p:pic>
      <p:pic>
        <p:nvPicPr>
          <p:cNvPr id="1030" name="Picture 6" descr="C:\Users\Guest\AppData\Local\Microsoft\Windows\Temporary Internet Files\Content.IE5\D347KEOF\MM900041142[1]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20075" y="764704"/>
            <a:ext cx="923925" cy="3905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r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P114060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220072" y="3933056"/>
            <a:ext cx="3692228" cy="2769171"/>
          </a:xfrm>
        </p:spPr>
      </p:pic>
      <p:pic>
        <p:nvPicPr>
          <p:cNvPr id="5" name="Obrázok 4" descr="P11406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908720"/>
            <a:ext cx="3635896" cy="2780928"/>
          </a:xfrm>
          <a:prstGeom prst="rect">
            <a:avLst/>
          </a:prstGeom>
        </p:spPr>
      </p:pic>
      <p:pic>
        <p:nvPicPr>
          <p:cNvPr id="6" name="Obrázok 5" descr="P114063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3933056"/>
            <a:ext cx="4235963" cy="2736304"/>
          </a:xfrm>
          <a:prstGeom prst="rect">
            <a:avLst/>
          </a:prstGeom>
        </p:spPr>
      </p:pic>
      <p:sp>
        <p:nvSpPr>
          <p:cNvPr id="7" name="Šípka dolu 6"/>
          <p:cNvSpPr/>
          <p:nvPr/>
        </p:nvSpPr>
        <p:spPr>
          <a:xfrm>
            <a:off x="755576" y="2852936"/>
            <a:ext cx="792088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Šípka doprava 7"/>
          <p:cNvSpPr/>
          <p:nvPr/>
        </p:nvSpPr>
        <p:spPr>
          <a:xfrm>
            <a:off x="4139952" y="1700808"/>
            <a:ext cx="1008112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BlokTextu 15"/>
          <p:cNvSpPr txBox="1"/>
          <p:nvPr/>
        </p:nvSpPr>
        <p:spPr>
          <a:xfrm>
            <a:off x="179512" y="2204864"/>
            <a:ext cx="22322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000" dirty="0" smtClean="0">
                <a:latin typeface="Segoe Print" pitchFamily="2" charset="0"/>
              </a:rPr>
              <a:t>Kuchynka</a:t>
            </a:r>
            <a:endParaRPr lang="sk-SK" sz="3000" dirty="0">
              <a:latin typeface="Segoe Print" pitchFamily="2" charset="0"/>
            </a:endParaRPr>
          </a:p>
        </p:txBody>
      </p:sp>
      <p:sp>
        <p:nvSpPr>
          <p:cNvPr id="18" name="BlokTextu 17"/>
          <p:cNvSpPr txBox="1"/>
          <p:nvPr/>
        </p:nvSpPr>
        <p:spPr>
          <a:xfrm>
            <a:off x="2483768" y="1844824"/>
            <a:ext cx="1800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000" dirty="0" smtClean="0">
                <a:latin typeface="Segoe Print" pitchFamily="2" charset="0"/>
              </a:rPr>
              <a:t>Dielna</a:t>
            </a:r>
            <a:endParaRPr lang="sk-SK" sz="3000" dirty="0">
              <a:latin typeface="Segoe Print" pitchFamily="2" charset="0"/>
            </a:endParaRPr>
          </a:p>
        </p:txBody>
      </p:sp>
      <p:sp>
        <p:nvSpPr>
          <p:cNvPr id="19" name="Ohnutá šípka 18"/>
          <p:cNvSpPr/>
          <p:nvPr/>
        </p:nvSpPr>
        <p:spPr>
          <a:xfrm rot="5400000">
            <a:off x="3671900" y="3248980"/>
            <a:ext cx="1368152" cy="158417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20" name="Šípka dolu 19"/>
          <p:cNvSpPr/>
          <p:nvPr/>
        </p:nvSpPr>
        <p:spPr>
          <a:xfrm rot="20105714">
            <a:off x="4663614" y="4905243"/>
            <a:ext cx="720080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1" name="BlokTextu 20"/>
          <p:cNvSpPr txBox="1"/>
          <p:nvPr/>
        </p:nvSpPr>
        <p:spPr>
          <a:xfrm>
            <a:off x="1475656" y="2852936"/>
            <a:ext cx="2232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000" dirty="0" smtClean="0">
                <a:latin typeface="Segoe Print" pitchFamily="2" charset="0"/>
              </a:rPr>
              <a:t>Chodba </a:t>
            </a:r>
          </a:p>
          <a:p>
            <a:r>
              <a:rPr lang="sk-SK" sz="3000" dirty="0" smtClean="0">
                <a:latin typeface="Segoe Print" pitchFamily="2" charset="0"/>
              </a:rPr>
              <a:t>(2.stupen)</a:t>
            </a:r>
            <a:endParaRPr lang="sk-SK" sz="3000" dirty="0">
              <a:latin typeface="Segoe Print" pitchFamily="2" charset="0"/>
            </a:endParaRPr>
          </a:p>
        </p:txBody>
      </p:sp>
    </p:spTree>
  </p:cSld>
  <p:clrMapOvr>
    <a:masterClrMapping/>
  </p:clrMapOvr>
  <p:transition spd="med">
    <p:push dir="r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4400" dirty="0" smtClean="0">
                <a:latin typeface="Segoe Print" pitchFamily="2" charset="0"/>
              </a:rPr>
              <a:t>Ďakujem za pozornosť!!!</a:t>
            </a:r>
          </a:p>
          <a:p>
            <a:endParaRPr lang="sk-SK" sz="4400" dirty="0" smtClean="0">
              <a:latin typeface="Segoe Print" pitchFamily="2" charset="0"/>
            </a:endParaRPr>
          </a:p>
          <a:p>
            <a:r>
              <a:rPr lang="sk-SK" sz="3200" dirty="0" smtClean="0">
                <a:latin typeface="Segoe Print" pitchFamily="2" charset="0"/>
              </a:rPr>
              <a:t>Naša webová stránka školy http://www.zsileopoldov.edu.sk/</a:t>
            </a:r>
            <a:endParaRPr lang="sk-SK" sz="3200" dirty="0">
              <a:latin typeface="Segoe Print" pitchFamily="2" charset="0"/>
            </a:endParaRPr>
          </a:p>
        </p:txBody>
      </p:sp>
      <p:pic>
        <p:nvPicPr>
          <p:cNvPr id="2050" name="Picture 2" descr="C:\Users\Guest\AppData\Local\Microsoft\Windows\Temporary Internet Files\Content.IE5\D347KEOF\MM900303377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3680" y="3977680"/>
            <a:ext cx="2880320" cy="2880320"/>
          </a:xfrm>
          <a:prstGeom prst="rect">
            <a:avLst/>
          </a:prstGeom>
          <a:noFill/>
        </p:spPr>
      </p:pic>
      <p:pic>
        <p:nvPicPr>
          <p:cNvPr id="2051" name="Picture 3" descr="C:\Users\Guest\AppData\Local\Microsoft\Windows\Temporary Internet Files\Content.IE5\Y7110S0L\MM900041142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577" y="332656"/>
            <a:ext cx="3886423" cy="164271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r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k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71</TotalTime>
  <Words>78</Words>
  <Application>Microsoft Office PowerPoint</Application>
  <PresentationFormat>Prezentácia na obrazovke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Technický</vt:lpstr>
      <vt:lpstr>Moja Škola</vt:lpstr>
      <vt:lpstr>Snímka 2</vt:lpstr>
      <vt:lpstr>Snímka 3</vt:lpstr>
      <vt:lpstr>Logo školy</vt:lpstr>
      <vt:lpstr>Učebne školy</vt:lpstr>
      <vt:lpstr>Snímka 6</vt:lpstr>
      <vt:lpstr>Snímka 7</vt:lpstr>
      <vt:lpstr>Snímka 8</vt:lpstr>
      <vt:lpstr>Snímka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Moja Škola</dc:title>
  <dc:creator>Guest</dc:creator>
  <cp:lastModifiedBy>lenovo_ntb</cp:lastModifiedBy>
  <cp:revision>9</cp:revision>
  <dcterms:created xsi:type="dcterms:W3CDTF">2012-01-23T10:01:08Z</dcterms:created>
  <dcterms:modified xsi:type="dcterms:W3CDTF">2012-02-12T17:27:02Z</dcterms:modified>
</cp:coreProperties>
</file>