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FE17E73-15AE-46B5-B592-EE4C42D5CAA8}" type="datetimeFigureOut">
              <a:rPr lang="sk-SK" smtClean="0"/>
              <a:pPr/>
              <a:t>12. 2. 2012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4CB4E9-8FB9-41EE-8412-C86337753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dirty="0" smtClean="0">
                <a:latin typeface="Planet Benson 2" pitchFamily="2" charset="0"/>
              </a:rPr>
              <a:t>Moja škola</a:t>
            </a:r>
            <a:endParaRPr lang="sk-SK" dirty="0">
              <a:latin typeface="Planet Benson 2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k-SK" dirty="0" smtClean="0"/>
              <a:t>Veronika Klčová</a:t>
            </a:r>
          </a:p>
          <a:p>
            <a:pPr algn="l"/>
            <a:r>
              <a:rPr lang="sk-SK" dirty="0" smtClean="0"/>
              <a:t>VII.A</a:t>
            </a:r>
            <a:endParaRPr lang="sk-SK" dirty="0"/>
          </a:p>
        </p:txBody>
      </p:sp>
      <p:pic>
        <p:nvPicPr>
          <p:cNvPr id="1026" name="Picture 2" descr="C:\Users\Guest\AppData\Local\Microsoft\Windows\Temporary Internet Files\Content.IE5\MMOWKB0S\MC9004359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1857388" cy="2129022"/>
          </a:xfrm>
          <a:prstGeom prst="rect">
            <a:avLst/>
          </a:prstGeom>
          <a:noFill/>
        </p:spPr>
      </p:pic>
      <p:pic>
        <p:nvPicPr>
          <p:cNvPr id="1027" name="Picture 3" descr="C:\Users\Guest\AppData\Local\Microsoft\Windows\Temporary Internet Files\Content.IE5\H1F31ADK\MC9004361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00570"/>
            <a:ext cx="3071834" cy="2184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034436"/>
          </a:xfrm>
        </p:spPr>
        <p:txBody>
          <a:bodyPr>
            <a:normAutofit fontScale="90000"/>
          </a:bodyPr>
          <a:lstStyle/>
          <a:p>
            <a:r>
              <a:rPr lang="sk-SK" b="0" dirty="0" smtClean="0"/>
              <a:t>Toto je moja škola Nachádza sa </a:t>
            </a:r>
            <a:r>
              <a:rPr lang="sk-SK" sz="3600" b="0" dirty="0" smtClean="0"/>
              <a:t>v Leopoldove na námestí sv. Ignáca</a:t>
            </a:r>
            <a:endParaRPr lang="sk-SK" sz="3600" b="0" dirty="0"/>
          </a:p>
        </p:txBody>
      </p:sp>
      <p:pic>
        <p:nvPicPr>
          <p:cNvPr id="4" name="Zástupný symbol obsahu 3" descr="sko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7072362" cy="4846638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dirty="0" smtClean="0"/>
              <a:t>Moju školu navštevuje asi 350 žiakov a zúčastňujú sa na veľa akciách ktoré</a:t>
            </a:r>
            <a:br>
              <a:rPr lang="sk-SK" sz="2800" dirty="0" smtClean="0"/>
            </a:br>
            <a:r>
              <a:rPr lang="sk-SK" sz="2800" dirty="0" smtClean="0"/>
              <a:t>pripravila naša škola</a:t>
            </a:r>
            <a:endParaRPr lang="sk-SK" sz="2800" dirty="0"/>
          </a:p>
        </p:txBody>
      </p:sp>
      <p:pic>
        <p:nvPicPr>
          <p:cNvPr id="5" name="Zástupný symbol obsahu 4" descr="deti karnev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820" y="1857364"/>
            <a:ext cx="4171428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obsahu 5" descr="knizka kniha knizoc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857364"/>
            <a:ext cx="4108476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Na našej škole je veľa moderných zariadení a priestorov</a:t>
            </a:r>
            <a:endParaRPr lang="sk-SK" sz="3200" dirty="0"/>
          </a:p>
        </p:txBody>
      </p:sp>
      <p:pic>
        <p:nvPicPr>
          <p:cNvPr id="5" name="Zástupný symbol obsahu 4" descr="uceb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134400" cy="310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obsahu 6" descr="chodba 2stup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357430"/>
            <a:ext cx="4039150" cy="3029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Máme tu aj veľmi veľa šikovných žiakov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Niektorý nás reprezentujú na športových súťažiach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Iný zase svojimi výrobkami a obrázkami</a:t>
            </a:r>
            <a:endParaRPr lang="sk-SK" dirty="0"/>
          </a:p>
        </p:txBody>
      </p:sp>
      <p:pic>
        <p:nvPicPr>
          <p:cNvPr id="7" name="Zástupný symbol obsahu 6" descr="sutaz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714776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obsahu 7" descr="projektovy d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143116"/>
            <a:ext cx="3857652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Uskutočňuje sa tu aj veľa súťaží</a:t>
            </a:r>
            <a:endParaRPr lang="sk-SK" dirty="0"/>
          </a:p>
        </p:txBody>
      </p:sp>
      <p:pic>
        <p:nvPicPr>
          <p:cNvPr id="5" name="Zástupný symbol obsahu 4" descr="rozpravkove vretienk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071966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Zástupný symbol obsahu 5" descr="putujeme za ludovou piesno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2071678"/>
            <a:ext cx="4037038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 našu školu prišli aj známy </a:t>
            </a:r>
            <a:r>
              <a:rPr lang="sk-SK" sz="3600" dirty="0" smtClean="0"/>
              <a:t>spisovatelia aby oboznámili našich žiakov s Literatúrou </a:t>
            </a:r>
            <a:endParaRPr lang="sk-SK" sz="3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Roman Brat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/>
              <a:t>A iný</a:t>
            </a:r>
            <a:endParaRPr lang="sk-SK" dirty="0"/>
          </a:p>
        </p:txBody>
      </p:sp>
      <p:pic>
        <p:nvPicPr>
          <p:cNvPr id="7" name="Zástupný symbol obsahu 6" descr="besed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857652" cy="3160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obsahu 7" descr="beseda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43372" y="1928802"/>
            <a:ext cx="3822724" cy="3231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 našej škole je aj veľa iných aj </a:t>
            </a:r>
            <a:r>
              <a:rPr lang="sk-SK" dirty="0" err="1" smtClean="0"/>
              <a:t>keĎ</a:t>
            </a:r>
            <a:r>
              <a:rPr lang="sk-SK" dirty="0" smtClean="0"/>
              <a:t> starších priestorov</a:t>
            </a:r>
            <a:endParaRPr lang="sk-SK" dirty="0"/>
          </a:p>
        </p:txBody>
      </p:sp>
      <p:pic>
        <p:nvPicPr>
          <p:cNvPr id="6" name="Zástupný symbol obsahu 5" descr="ping pongovy sto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4143404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Zástupný symbol obsahu 6" descr="chodb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071678"/>
            <a:ext cx="3929090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Použité webové stránky: http://www.zsileopoldov.edu.sk/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026" name="Picture 2" descr="C:\Users\Guest\AppData\Local\Microsoft\Windows\Temporary Internet Files\Content.IE5\XTMN43XH\MC9004357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3071834" cy="24388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105</Words>
  <Application>Microsoft Office PowerPoint</Application>
  <PresentationFormat>Prezentácia na obrazovke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Luxusný</vt:lpstr>
      <vt:lpstr>Moja škola</vt:lpstr>
      <vt:lpstr>Toto je moja škola Nachádza sa v Leopoldove na námestí sv. Ignáca</vt:lpstr>
      <vt:lpstr>Moju školu navštevuje asi 350 žiakov a zúčastňujú sa na veľa akciách ktoré pripravila naša škola</vt:lpstr>
      <vt:lpstr>Na našej škole je veľa moderných zariadení a priestorov</vt:lpstr>
      <vt:lpstr>Máme tu aj veľmi veľa šikovných žiakov</vt:lpstr>
      <vt:lpstr>Uskutočňuje sa tu aj veľa súťaží</vt:lpstr>
      <vt:lpstr>Na našu školu prišli aj známy spisovatelia aby oboznámili našich žiakov s Literatúrou </vt:lpstr>
      <vt:lpstr>Na našej škole je aj veľa iných aj keĎ starších priestorov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škola</dc:title>
  <dc:creator>Guest</dc:creator>
  <cp:lastModifiedBy>lenovo_ntb</cp:lastModifiedBy>
  <cp:revision>10</cp:revision>
  <dcterms:created xsi:type="dcterms:W3CDTF">2012-01-17T10:20:12Z</dcterms:created>
  <dcterms:modified xsi:type="dcterms:W3CDTF">2012-02-12T17:12:58Z</dcterms:modified>
</cp:coreProperties>
</file>