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3D4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00AA1AF-850B-4536-8B95-5FCA0B3649A3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E9CAB9D-B7DA-4B85-A9F3-4985868917C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/>
    <p:sndAc>
      <p:stSnd>
        <p:snd r:embed="rId1" name="whoosh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A1AF-850B-4536-8B95-5FCA0B3649A3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AB9D-B7DA-4B85-A9F3-4985868917C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split/>
    <p:sndAc>
      <p:stSnd>
        <p:snd r:embed="rId1" name="whoosh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A1AF-850B-4536-8B95-5FCA0B3649A3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AB9D-B7DA-4B85-A9F3-4985868917C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split/>
    <p:sndAc>
      <p:stSnd>
        <p:snd r:embed="rId1" name="whoosh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00AA1AF-850B-4536-8B95-5FCA0B3649A3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E9CAB9D-B7DA-4B85-A9F3-4985868917C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  <p:transition spd="med">
    <p:split/>
    <p:sndAc>
      <p:stSnd>
        <p:snd r:embed="rId1" name="whoosh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00AA1AF-850B-4536-8B95-5FCA0B3649A3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E9CAB9D-B7DA-4B85-A9F3-4985868917C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/>
    <p:sndAc>
      <p:stSnd>
        <p:snd r:embed="rId1" name="whoosh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A1AF-850B-4536-8B95-5FCA0B3649A3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AB9D-B7DA-4B85-A9F3-4985868917C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  <p:transition spd="med">
    <p:split/>
    <p:sndAc>
      <p:stSnd>
        <p:snd r:embed="rId1" name="whoosh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A1AF-850B-4536-8B95-5FCA0B3649A3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AB9D-B7DA-4B85-A9F3-4985868917C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  <p:transition spd="med">
    <p:split/>
    <p:sndAc>
      <p:stSnd>
        <p:snd r:embed="rId1" name="whoosh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00AA1AF-850B-4536-8B95-5FCA0B3649A3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E9CAB9D-B7DA-4B85-A9F3-4985868917C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  <p:transition spd="med">
    <p:split/>
    <p:sndAc>
      <p:stSnd>
        <p:snd r:embed="rId1" name="whoosh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A1AF-850B-4536-8B95-5FCA0B3649A3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CAB9D-B7DA-4B85-A9F3-4985868917C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split/>
    <p:sndAc>
      <p:stSnd>
        <p:snd r:embed="rId1" name="whoosh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00AA1AF-850B-4536-8B95-5FCA0B3649A3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E9CAB9D-B7DA-4B85-A9F3-4985868917C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/>
    <p:sndAc>
      <p:stSnd>
        <p:snd r:embed="rId1" name="whoosh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00AA1AF-850B-4536-8B95-5FCA0B3649A3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E9CAB9D-B7DA-4B85-A9F3-4985868917C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  <p:transition spd="med">
    <p:split/>
    <p:sndAc>
      <p:stSnd>
        <p:snd r:embed="rId1" name="whoosh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00AA1AF-850B-4536-8B95-5FCA0B3649A3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E9CAB9D-B7DA-4B85-A9F3-4985868917C6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split/>
    <p:sndAc>
      <p:stSnd>
        <p:snd r:embed="rId13" name="whoosh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sileopoldov.edu.sk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4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Moja škola</a:t>
            </a:r>
            <a:endParaRPr lang="sk-SK" sz="48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Kristína Kopányiová  VII.B</a:t>
            </a:r>
            <a:endParaRPr lang="sk-SK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split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67544" y="908720"/>
            <a:ext cx="7239000" cy="4846320"/>
          </a:xfrm>
        </p:spPr>
        <p:txBody>
          <a:bodyPr>
            <a:normAutofit/>
          </a:bodyPr>
          <a:lstStyle/>
          <a:p>
            <a:endParaRPr lang="sk-SK" sz="2400" dirty="0" smtClean="0">
              <a:latin typeface="Comic Sans MS" pitchFamily="66" charset="0"/>
            </a:endParaRPr>
          </a:p>
          <a:p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Moja škola </a:t>
            </a:r>
            <a:r>
              <a:rPr lang="sk-SK" sz="2400" dirty="0" smtClean="0">
                <a:latin typeface="Comic Sans MS" pitchFamily="66" charset="0"/>
              </a:rPr>
              <a:t>sa nachádza na Námestí sv. Ignáca 31 v Leopoldove.</a:t>
            </a:r>
            <a:endParaRPr lang="sk-SK" sz="2400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36912"/>
            <a:ext cx="5184576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Naša škola</a:t>
            </a:r>
            <a:endParaRPr lang="sk-SK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>
                <a:latin typeface="Comic Sans MS" pitchFamily="66" charset="0"/>
              </a:rPr>
              <a:t>riaditeľa vymenúva primátor mesta na návrh Rady školy.</a:t>
            </a:r>
          </a:p>
          <a:p>
            <a:r>
              <a:rPr lang="sk-SK" dirty="0" smtClean="0">
                <a:latin typeface="Comic Sans MS" pitchFamily="66" charset="0"/>
              </a:rPr>
              <a:t>poskytuje základné všeobecné vzdelanie pre žiakov od 6 do 15 rokov.</a:t>
            </a:r>
          </a:p>
          <a:p>
            <a:r>
              <a:rPr lang="sk-SK" dirty="0" smtClean="0">
                <a:latin typeface="Comic Sans MS" pitchFamily="66" charset="0"/>
              </a:rPr>
              <a:t>našu školu navštevuje v šk. roku 2011/2012 </a:t>
            </a:r>
          </a:p>
          <a:p>
            <a:pPr>
              <a:buNone/>
            </a:pPr>
            <a:r>
              <a:rPr lang="sk-SK" dirty="0" smtClean="0">
                <a:latin typeface="Comic Sans MS" pitchFamily="66" charset="0"/>
              </a:rPr>
              <a:t>   326 žiakov.</a:t>
            </a:r>
            <a:endParaRPr lang="sk-SK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split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Žiacka Knižka</a:t>
            </a:r>
            <a:endParaRPr lang="sk-SK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>
                <a:latin typeface="Comic Sans MS" pitchFamily="66" charset="0"/>
              </a:rPr>
              <a:t>1. stupeň:                                  2. stupeň : 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pPr>
              <a:buNone/>
            </a:pPr>
            <a:r>
              <a:rPr lang="sk-SK" sz="2000" dirty="0" err="1" smtClean="0">
                <a:latin typeface="Comic Sans MS" pitchFamily="66" charset="0"/>
              </a:rPr>
              <a:t>autor:Mirka</a:t>
            </a:r>
            <a:r>
              <a:rPr lang="sk-SK" sz="2000" dirty="0" smtClean="0">
                <a:latin typeface="Comic Sans MS" pitchFamily="66" charset="0"/>
              </a:rPr>
              <a:t> Grajciarová            </a:t>
            </a:r>
            <a:r>
              <a:rPr lang="sk-SK" sz="2000" dirty="0" err="1" smtClean="0">
                <a:latin typeface="Comic Sans MS" pitchFamily="66" charset="0"/>
              </a:rPr>
              <a:t>autor:Janka</a:t>
            </a:r>
            <a:r>
              <a:rPr lang="sk-SK" sz="2000" dirty="0" smtClean="0">
                <a:latin typeface="Comic Sans MS" pitchFamily="66" charset="0"/>
              </a:rPr>
              <a:t> </a:t>
            </a:r>
            <a:r>
              <a:rPr lang="sk-SK" sz="2000" dirty="0" err="1" smtClean="0">
                <a:latin typeface="Comic Sans MS" pitchFamily="66" charset="0"/>
              </a:rPr>
              <a:t>Ráciková</a:t>
            </a:r>
            <a:r>
              <a:rPr lang="sk-SK" sz="2000" dirty="0" smtClean="0">
                <a:latin typeface="Comic Sans MS" pitchFamily="66" charset="0"/>
              </a:rPr>
              <a:t> </a:t>
            </a:r>
            <a:endParaRPr lang="sk-SK" sz="2000" dirty="0">
              <a:latin typeface="Comic Sans MS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708920"/>
            <a:ext cx="302433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708920"/>
            <a:ext cx="2448272" cy="237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Logo školy</a:t>
            </a:r>
            <a:endParaRPr lang="sk-SK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>
                <a:latin typeface="Comic Sans MS" pitchFamily="66" charset="0"/>
              </a:rPr>
              <a:t>Navrhli ho žiačky Veronika Halásová a Kristína </a:t>
            </a:r>
            <a:r>
              <a:rPr lang="sk-SK" dirty="0" err="1" smtClean="0">
                <a:latin typeface="Comic Sans MS" pitchFamily="66" charset="0"/>
              </a:rPr>
              <a:t>Sovičová</a:t>
            </a:r>
            <a:r>
              <a:rPr lang="sk-SK" dirty="0" smtClean="0">
                <a:latin typeface="Comic Sans MS" pitchFamily="66" charset="0"/>
              </a:rPr>
              <a:t>.</a:t>
            </a:r>
          </a:p>
          <a:p>
            <a:endParaRPr lang="sk-SK" dirty="0" smtClean="0">
              <a:latin typeface="Comic Sans MS" pitchFamily="66" charset="0"/>
            </a:endParaRPr>
          </a:p>
          <a:p>
            <a:endParaRPr lang="sk-SK" dirty="0" smtClean="0">
              <a:latin typeface="Comic Sans MS" pitchFamily="66" charset="0"/>
            </a:endParaRPr>
          </a:p>
          <a:p>
            <a:endParaRPr lang="sk-SK" dirty="0" smtClean="0">
              <a:latin typeface="Comic Sans MS" pitchFamily="66" charset="0"/>
            </a:endParaRPr>
          </a:p>
          <a:p>
            <a:endParaRPr lang="sk-SK" dirty="0" smtClean="0">
              <a:latin typeface="Comic Sans MS" pitchFamily="66" charset="0"/>
            </a:endParaRPr>
          </a:p>
          <a:p>
            <a:r>
              <a:rPr lang="sk-SK" dirty="0" smtClean="0">
                <a:latin typeface="Comic Sans MS" pitchFamily="66" charset="0"/>
              </a:rPr>
              <a:t>Otvorená kniha je symbolom múdrosti.</a:t>
            </a:r>
          </a:p>
          <a:p>
            <a:r>
              <a:rPr lang="sk-SK" dirty="0" smtClean="0">
                <a:latin typeface="Comic Sans MS" pitchFamily="66" charset="0"/>
              </a:rPr>
              <a:t>Ceruzka je symbolom vyjadrenia myšlienok.</a:t>
            </a:r>
          </a:p>
          <a:p>
            <a:r>
              <a:rPr lang="sk-SK" dirty="0" smtClean="0">
                <a:latin typeface="Comic Sans MS" pitchFamily="66" charset="0"/>
              </a:rPr>
              <a:t>ZŠ je skratka školy.</a:t>
            </a:r>
          </a:p>
          <a:p>
            <a:r>
              <a:rPr lang="sk-SK" dirty="0" smtClean="0">
                <a:latin typeface="Comic Sans MS" pitchFamily="66" charset="0"/>
              </a:rPr>
              <a:t>Železnica je významná pre naše mesto.</a:t>
            </a:r>
          </a:p>
          <a:p>
            <a:endParaRPr lang="sk-SK" dirty="0"/>
          </a:p>
        </p:txBody>
      </p:sp>
      <p:pic>
        <p:nvPicPr>
          <p:cNvPr id="1026" name="Picture 2" descr="C:\Users\Guest\Documents\K. Kopányiová VII.B\logo_black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0000" contrast="10000"/>
          </a:blip>
          <a:srcRect/>
          <a:stretch>
            <a:fillRect/>
          </a:stretch>
        </p:blipFill>
        <p:spPr bwMode="auto">
          <a:xfrm>
            <a:off x="2771799" y="2060848"/>
            <a:ext cx="2457489" cy="206859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Miestnosti školy</a:t>
            </a:r>
            <a:endParaRPr lang="sk-SK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sk-SK" sz="2000" u="sng" dirty="0" smtClean="0">
                <a:solidFill>
                  <a:schemeClr val="accent1">
                    <a:lumMod val="75000"/>
                  </a:schemeClr>
                </a:solidFill>
              </a:rPr>
              <a:t>Jedáleň </a:t>
            </a:r>
          </a:p>
          <a:p>
            <a:r>
              <a:rPr lang="sk-SK" sz="1800" dirty="0" smtClean="0">
                <a:latin typeface="Comic Sans MS" pitchFamily="66" charset="0"/>
              </a:rPr>
              <a:t>Sem chodia žiaci a učitelia                                               obedovať a desiatovať.</a:t>
            </a:r>
          </a:p>
          <a:p>
            <a:endParaRPr lang="sk-SK" sz="1800" dirty="0" smtClean="0">
              <a:latin typeface="Comic Sans MS" pitchFamily="66" charset="0"/>
            </a:endParaRPr>
          </a:p>
          <a:p>
            <a:endParaRPr lang="sk-SK" sz="1800" dirty="0" smtClean="0">
              <a:latin typeface="Comic Sans MS" pitchFamily="66" charset="0"/>
            </a:endParaRPr>
          </a:p>
          <a:p>
            <a:endParaRPr lang="sk-SK" sz="1800" dirty="0" smtClean="0">
              <a:latin typeface="Comic Sans MS" pitchFamily="66" charset="0"/>
            </a:endParaRPr>
          </a:p>
          <a:p>
            <a:endParaRPr lang="sk-SK" sz="1800" dirty="0" smtClean="0">
              <a:latin typeface="Comic Sans MS" pitchFamily="66" charset="0"/>
            </a:endParaRPr>
          </a:p>
          <a:p>
            <a:endParaRPr lang="sk-SK" sz="18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sk-SK" sz="1800" u="sng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sk-SK" sz="2000" u="sng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Školská knižnica </a:t>
            </a:r>
          </a:p>
          <a:p>
            <a:r>
              <a:rPr lang="sk-SK" sz="2000" dirty="0" smtClean="0">
                <a:latin typeface="Comic Sans MS" pitchFamily="66" charset="0"/>
              </a:rPr>
              <a:t>Žiaci si tu môžu </a:t>
            </a:r>
          </a:p>
          <a:p>
            <a:pPr>
              <a:buNone/>
            </a:pPr>
            <a:r>
              <a:rPr lang="sk-SK" sz="2000" dirty="0" smtClean="0">
                <a:latin typeface="Comic Sans MS" pitchFamily="66" charset="0"/>
              </a:rPr>
              <a:t>   požičať rôzne knihy. </a:t>
            </a:r>
          </a:p>
          <a:p>
            <a:pPr>
              <a:buNone/>
            </a:pP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  </a:t>
            </a:r>
            <a:r>
              <a:rPr lang="sk-SK" sz="2000" dirty="0" smtClean="0">
                <a:latin typeface="Comic Sans MS" pitchFamily="66" charset="0"/>
              </a:rPr>
              <a:t>Stará sa o ňu pani </a:t>
            </a:r>
          </a:p>
          <a:p>
            <a:pPr>
              <a:buNone/>
            </a:pPr>
            <a:r>
              <a:rPr lang="sk-SK" sz="2000" dirty="0" smtClean="0">
                <a:latin typeface="Comic Sans MS" pitchFamily="66" charset="0"/>
              </a:rPr>
              <a:t>   učiteľka Miklošová .</a:t>
            </a:r>
            <a:endParaRPr lang="sk-SK" sz="2000" u="sng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sk-SK" sz="2000" u="sng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endParaRPr lang="sk-SK" sz="1800" dirty="0" smtClean="0">
              <a:latin typeface="Comic Sans MS" pitchFamily="66" charset="0"/>
            </a:endParaRPr>
          </a:p>
          <a:p>
            <a:endParaRPr lang="sk-SK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980728"/>
            <a:ext cx="34563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861048"/>
            <a:ext cx="3432381" cy="2697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sk-SK" sz="2000" u="sng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Veľká telocvičňa</a:t>
            </a:r>
          </a:p>
          <a:p>
            <a:r>
              <a:rPr lang="sk-SK" sz="1800" dirty="0" smtClean="0">
                <a:latin typeface="Comic Sans MS" pitchFamily="66" charset="0"/>
              </a:rPr>
              <a:t>Do tejto telocvične chodia deti hlavne cvičiť. Ale uskutočnilo sa tu aj veľa výchovných koncertov. Najviac sa mi páčila výstava plazov.</a:t>
            </a:r>
            <a:endParaRPr lang="sk-SK" sz="1800" dirty="0">
              <a:latin typeface="Comic Sans MS" pitchFamily="66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140968"/>
            <a:ext cx="364840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140968"/>
            <a:ext cx="3672408" cy="275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sk-SK" sz="2000" u="sng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Počítačové miestnosti</a:t>
            </a:r>
          </a:p>
          <a:p>
            <a:r>
              <a:rPr lang="sk-SK" sz="1800" dirty="0" smtClean="0">
                <a:latin typeface="Comic Sans MS" pitchFamily="66" charset="0"/>
              </a:rPr>
              <a:t>Na našej škole máme 3 počítačové miestnosti. V najväčšej sa nachádza aj </a:t>
            </a:r>
            <a:r>
              <a:rPr lang="sk-SK" sz="1800" dirty="0" err="1" smtClean="0">
                <a:latin typeface="Comic Sans MS" pitchFamily="66" charset="0"/>
              </a:rPr>
              <a:t>Dataprojektor</a:t>
            </a:r>
            <a:r>
              <a:rPr lang="sk-SK" sz="1800" dirty="0" smtClean="0">
                <a:latin typeface="Comic Sans MS" pitchFamily="66" charset="0"/>
              </a:rPr>
              <a:t>.  </a:t>
            </a:r>
            <a:endParaRPr lang="sk-SK" sz="1800" dirty="0">
              <a:latin typeface="Comic Sans MS" pitchFamily="66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852936"/>
            <a:ext cx="4680520" cy="351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7467600" cy="1143000"/>
          </a:xfrm>
        </p:spPr>
        <p:txBody>
          <a:bodyPr>
            <a:normAutofit/>
          </a:bodyPr>
          <a:lstStyle/>
          <a:p>
            <a:r>
              <a:rPr lang="sk-SK" sz="4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Ďakujem za pozornosť! </a:t>
            </a:r>
            <a:r>
              <a:rPr lang="sk-SK" sz="4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sym typeface="Wingdings" pitchFamily="2" charset="2"/>
              </a:rPr>
              <a:t></a:t>
            </a:r>
            <a:endParaRPr lang="sk-SK" sz="44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1"/>
          </p:nvPr>
        </p:nvSpPr>
        <p:spPr>
          <a:xfrm>
            <a:off x="611560" y="2276872"/>
            <a:ext cx="6491064" cy="3701008"/>
          </a:xfrm>
        </p:spPr>
        <p:txBody>
          <a:bodyPr/>
          <a:lstStyle/>
          <a:p>
            <a:r>
              <a:rPr lang="sk-SK" dirty="0" smtClean="0">
                <a:hlinkClick r:id="rId3"/>
              </a:rPr>
              <a:t>http://www.zsileopoldov.edu.sk/</a:t>
            </a:r>
            <a:r>
              <a:rPr lang="sk-SK" dirty="0" smtClean="0"/>
              <a:t> </a:t>
            </a:r>
            <a:endParaRPr lang="sk-SK" dirty="0"/>
          </a:p>
        </p:txBody>
      </p:sp>
    </p:spTree>
  </p:cSld>
  <p:clrMapOvr>
    <a:masterClrMapping/>
  </p:clrMapOvr>
  <p:transition spd="med">
    <p:split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áda">
  <a:themeElements>
    <a:clrScheme name="Arkád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ád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ád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83</TotalTime>
  <Words>189</Words>
  <Application>Microsoft Office PowerPoint</Application>
  <PresentationFormat>Prezentácia na obrazovke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Arkáda</vt:lpstr>
      <vt:lpstr>Moja škola</vt:lpstr>
      <vt:lpstr>Snímka 2</vt:lpstr>
      <vt:lpstr>Naša škola</vt:lpstr>
      <vt:lpstr>Žiacka Knižka</vt:lpstr>
      <vt:lpstr>Logo školy</vt:lpstr>
      <vt:lpstr>Miestnosti školy</vt:lpstr>
      <vt:lpstr>Snímka 7</vt:lpstr>
      <vt:lpstr>Snímka 8</vt:lpstr>
      <vt:lpstr>Ďakujem za pozornosť!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Moja škola</dc:title>
  <dc:creator>Guest</dc:creator>
  <cp:lastModifiedBy>lenovo_ntb</cp:lastModifiedBy>
  <cp:revision>11</cp:revision>
  <dcterms:created xsi:type="dcterms:W3CDTF">2012-01-23T10:16:08Z</dcterms:created>
  <dcterms:modified xsi:type="dcterms:W3CDTF">2012-02-12T17:17:34Z</dcterms:modified>
</cp:coreProperties>
</file>