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7" autoAdjust="0"/>
    <p:restoredTop sz="94660"/>
  </p:normalViewPr>
  <p:slideViewPr>
    <p:cSldViewPr>
      <p:cViewPr varScale="1">
        <p:scale>
          <a:sx n="86" d="100"/>
          <a:sy n="86" d="100"/>
        </p:scale>
        <p:origin x="-7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C0B1-2CD1-4736-87ED-F07B718BE8FB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F48A-2ECC-4891-AB3F-CBACC83274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C0B1-2CD1-4736-87ED-F07B718BE8FB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F48A-2ECC-4891-AB3F-CBACC83274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comb dir="vert"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C0B1-2CD1-4736-87ED-F07B718BE8FB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F48A-2ECC-4891-AB3F-CBACC83274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comb dir="vert"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C0B1-2CD1-4736-87ED-F07B718BE8FB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F48A-2ECC-4891-AB3F-CBACC83274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comb dir="vert"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C0B1-2CD1-4736-87ED-F07B718BE8FB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F48A-2ECC-4891-AB3F-CBACC83274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C0B1-2CD1-4736-87ED-F07B718BE8FB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F48A-2ECC-4891-AB3F-CBACC83274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comb dir="vert"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C0B1-2CD1-4736-87ED-F07B718BE8FB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F48A-2ECC-4891-AB3F-CBACC83274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comb dir="vert"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C0B1-2CD1-4736-87ED-F07B718BE8FB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FCF48A-2ECC-4891-AB3F-CBACC832743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comb dir="vert"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C0B1-2CD1-4736-87ED-F07B718BE8FB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F48A-2ECC-4891-AB3F-CBACC83274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comb dir="vert"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C0B1-2CD1-4736-87ED-F07B718BE8FB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4FCF48A-2ECC-4891-AB3F-CBACC83274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comb dir="vert"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2E1C0B1-2CD1-4736-87ED-F07B718BE8FB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F48A-2ECC-4891-AB3F-CBACC83274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comb dir="vert"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ľná form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2E1C0B1-2CD1-4736-87ED-F07B718BE8FB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4FCF48A-2ECC-4891-AB3F-CBACC832743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omb dir="vert"/>
    <p:sndAc>
      <p:stSnd>
        <p:snd r:embed="rId13" name="arrow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sileopoldov.edu.sk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Moja škola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Matúš </a:t>
            </a:r>
            <a:r>
              <a:rPr lang="sk-SK" dirty="0" err="1" smtClean="0"/>
              <a:t>Moravanský</a:t>
            </a:r>
            <a:r>
              <a:rPr lang="sk-SK" dirty="0" smtClean="0"/>
              <a:t> VII.B </a:t>
            </a:r>
            <a:endParaRPr lang="sk-SK" dirty="0"/>
          </a:p>
        </p:txBody>
      </p:sp>
    </p:spTree>
  </p:cSld>
  <p:clrMapOvr>
    <a:masterClrMapping/>
  </p:clrMapOvr>
  <p:transition>
    <p:comb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pozornosť!!!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Kontakt: </a:t>
            </a:r>
            <a:r>
              <a:rPr lang="sk-SK" dirty="0" err="1" smtClean="0">
                <a:hlinkClick r:id="rId3"/>
              </a:rPr>
              <a:t>www.zsileopoldov.edu.sk</a:t>
            </a:r>
            <a:r>
              <a:rPr lang="sk-SK" dirty="0" smtClean="0"/>
              <a:t>  </a:t>
            </a:r>
            <a:endParaRPr lang="sk-SK" dirty="0"/>
          </a:p>
        </p:txBody>
      </p:sp>
    </p:spTree>
  </p:cSld>
  <p:clrMapOvr>
    <a:masterClrMapping/>
  </p:clrMapOvr>
  <p:transition>
    <p:comb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000" dirty="0" smtClean="0"/>
              <a:t>Naša škola sa nachádza na námestí sv. Ignáca 31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http://www.zsileopoldov.edu.sk/photo/home/P1140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643050"/>
            <a:ext cx="6429420" cy="4822065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ZŠ Leopoldov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Základná škola Leopoldov je verejná škola</a:t>
            </a:r>
          </a:p>
          <a:p>
            <a:r>
              <a:rPr lang="sk-SK" dirty="0" smtClean="0"/>
              <a:t>škola má od 1. januára 1996 právnu subjektivitu</a:t>
            </a:r>
          </a:p>
          <a:p>
            <a:r>
              <a:rPr lang="sk-SK" dirty="0" smtClean="0"/>
              <a:t>poskytuje základné všeobecné vzdelanie pre žiakov od 6 do 15 rokov</a:t>
            </a:r>
          </a:p>
          <a:p>
            <a:r>
              <a:rPr lang="sk-SK" dirty="0" smtClean="0"/>
              <a:t>našu školu navštevuje v šk. roku 2011/2012 326 žiakov</a:t>
            </a:r>
          </a:p>
          <a:p>
            <a:endParaRPr lang="sk-SK" dirty="0"/>
          </a:p>
        </p:txBody>
      </p:sp>
      <p:pic>
        <p:nvPicPr>
          <p:cNvPr id="5" name="Zástupný symbol obsahu 4" descr="P1140449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4810" y="2071678"/>
            <a:ext cx="4714908" cy="3536181"/>
          </a:xfrm>
        </p:spPr>
      </p:pic>
    </p:spTree>
  </p:cSld>
  <p:clrMapOvr>
    <a:masterClrMapping/>
  </p:clrMapOvr>
  <p:transition>
    <p:comb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Špeciálne učebne v našej škole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Počítačové miestnosti</a:t>
            </a:r>
          </a:p>
          <a:p>
            <a:r>
              <a:rPr lang="sk-SK" dirty="0" smtClean="0"/>
              <a:t>Využívajú sa na hodinách informatiky.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err="1" smtClean="0"/>
              <a:t>Kuchyňka</a:t>
            </a:r>
            <a:endParaRPr lang="sk-SK" dirty="0" smtClean="0"/>
          </a:p>
          <a:p>
            <a:r>
              <a:rPr lang="sk-SK" dirty="0" smtClean="0"/>
              <a:t>Využívajú sa aj na projektové dni, kedy žiaci môžu variť.</a:t>
            </a:r>
          </a:p>
        </p:txBody>
      </p:sp>
      <p:pic>
        <p:nvPicPr>
          <p:cNvPr id="41986" name="Picture 2" descr="http://www.zsileopoldov.edu.sk/photo/PC_ucebna/P1010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786190"/>
            <a:ext cx="3857652" cy="2893239"/>
          </a:xfrm>
          <a:prstGeom prst="rect">
            <a:avLst/>
          </a:prstGeom>
          <a:noFill/>
        </p:spPr>
      </p:pic>
      <p:pic>
        <p:nvPicPr>
          <p:cNvPr id="2050" name="Picture 2" descr="http://www.zsileopoldov.edu.sk/photo/projektovy_den/P10008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786190"/>
            <a:ext cx="3905277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Knižnica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Do tejto knižnice môžu žiaci kedykoľvek prísť a požičať nejakú knižku.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 smtClean="0"/>
              <a:t>Tak isto sa tu robia rôzne besedy z autormi rôznych kníh.</a:t>
            </a:r>
            <a:endParaRPr lang="sk-SK" dirty="0"/>
          </a:p>
        </p:txBody>
      </p:sp>
      <p:pic>
        <p:nvPicPr>
          <p:cNvPr id="7" name="Zástupný symbol obsahu 6" descr="P1000566[1]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73461"/>
            <a:ext cx="4040188" cy="3030141"/>
          </a:xfrm>
        </p:spPr>
      </p:pic>
      <p:pic>
        <p:nvPicPr>
          <p:cNvPr id="8" name="Zástupný symbol obsahu 7" descr="P1000742[1]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1972866"/>
            <a:ext cx="4041775" cy="3031331"/>
          </a:xfrm>
        </p:spPr>
      </p:pic>
    </p:spTree>
  </p:cSld>
  <p:clrMapOvr>
    <a:masterClrMapping/>
  </p:clrMapOvr>
  <p:transition>
    <p:comb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Telocvičňa </a:t>
            </a:r>
            <a:endParaRPr lang="sk-SK" dirty="0"/>
          </a:p>
        </p:txBody>
      </p:sp>
      <p:pic>
        <p:nvPicPr>
          <p:cNvPr id="4" name="Zástupný symbol obsahu 3" descr="P1010670[2]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2143116"/>
            <a:ext cx="4214810" cy="3161108"/>
          </a:xfrm>
        </p:spPr>
      </p:pic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Na prvom poschodí našej školy školy sa nachádza telocvičňa a posilňovňa do ktorej si môžu žiaci prísť zacvičiť. </a:t>
            </a:r>
          </a:p>
          <a:p>
            <a:endParaRPr lang="sk-SK" dirty="0"/>
          </a:p>
        </p:txBody>
      </p:sp>
    </p:spTree>
  </p:cSld>
  <p:clrMapOvr>
    <a:masterClrMapping/>
  </p:clrMapOvr>
  <p:transition>
    <p:comb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V našej telocvični sa odohráva aj veľa turnajov.</a:t>
            </a:r>
            <a:endParaRPr lang="sk-SK" dirty="0"/>
          </a:p>
        </p:txBody>
      </p:sp>
      <p:pic>
        <p:nvPicPr>
          <p:cNvPr id="6" name="Zástupný symbol obsahu 5" descr="P1010686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446595"/>
            <a:ext cx="7215206" cy="5411405"/>
          </a:xfrm>
        </p:spPr>
      </p:pic>
    </p:spTree>
  </p:cSld>
  <p:clrMapOvr>
    <a:masterClrMapping/>
  </p:clrMapOvr>
  <p:transition>
    <p:comb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54098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7" name="Zástupný symbol obsahu 6" descr="P1010633[1]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000240"/>
            <a:ext cx="4714908" cy="3536181"/>
          </a:xfrm>
        </p:spPr>
      </p:pic>
      <p:sp>
        <p:nvSpPr>
          <p:cNvPr id="10" name="Zástupný symbol obsahu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Tak isto sa v našej telocvični dejú mnohé výchovné a zábavne koncerty.</a:t>
            </a:r>
          </a:p>
          <a:p>
            <a:r>
              <a:rPr lang="sk-SK" dirty="0" smtClean="0"/>
              <a:t>Takýto program ma vždy poteší.</a:t>
            </a:r>
            <a:endParaRPr lang="sk-SK" dirty="0"/>
          </a:p>
        </p:txBody>
      </p:sp>
    </p:spTree>
  </p:cSld>
  <p:clrMapOvr>
    <a:masterClrMapping/>
  </p:clrMapOvr>
  <p:transition>
    <p:comb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P1010657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857232"/>
            <a:ext cx="7500990" cy="5625743"/>
          </a:xfrm>
        </p:spPr>
      </p:pic>
    </p:spTree>
  </p:cSld>
  <p:clrMapOvr>
    <a:masterClrMapping/>
  </p:clrMapOvr>
  <p:transition>
    <p:comb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42</TotalTime>
  <Words>159</Words>
  <Application>Microsoft Office PowerPoint</Application>
  <PresentationFormat>Prezentácia na obrazovke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Technický</vt:lpstr>
      <vt:lpstr>Moja škola</vt:lpstr>
      <vt:lpstr>Naša škola sa nachádza na námestí sv. Ignáca 31 </vt:lpstr>
      <vt:lpstr>ZŠ Leopoldov</vt:lpstr>
      <vt:lpstr>Špeciálne učebne v našej škole</vt:lpstr>
      <vt:lpstr>Knižnica</vt:lpstr>
      <vt:lpstr>Telocvičňa </vt:lpstr>
      <vt:lpstr>V našej telocvični sa odohráva aj veľa turnajov.</vt:lpstr>
      <vt:lpstr>Snímka 8</vt:lpstr>
      <vt:lpstr>Snímka 9</vt:lpstr>
      <vt:lpstr>Ďakujem za pozornosť!!!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škola</dc:title>
  <dc:creator>Guest</dc:creator>
  <cp:lastModifiedBy>lenovo_ntb</cp:lastModifiedBy>
  <cp:revision>7</cp:revision>
  <dcterms:created xsi:type="dcterms:W3CDTF">2012-01-23T10:26:24Z</dcterms:created>
  <dcterms:modified xsi:type="dcterms:W3CDTF">2012-02-12T17:11:27Z</dcterms:modified>
</cp:coreProperties>
</file>