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E7745D-CD6E-4949-AB6E-D4CDD6023DFA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2153D1-12B1-433E-84D0-478DC8618E6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&#353;ileopoldov.sk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8171398" cy="3240360"/>
          </a:xfrm>
        </p:spPr>
        <p:txBody>
          <a:bodyPr>
            <a:normAutofit/>
          </a:bodyPr>
          <a:lstStyle/>
          <a:p>
            <a:pPr algn="ctr"/>
            <a:r>
              <a:rPr lang="sk-SK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Moja škola</a:t>
            </a:r>
          </a:p>
          <a:p>
            <a:pPr algn="ctr"/>
            <a:endParaRPr lang="sk-SK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Martin Mužík VII.A</a:t>
            </a:r>
            <a:endParaRPr lang="sk-S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429064" y="5013174"/>
            <a:ext cx="8247392" cy="4571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endParaRPr lang="sk-SK" sz="3600" b="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schu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400600" cy="353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  <a:latin typeface="Comic Sans MS" pitchFamily="66" charset="0"/>
              </a:rPr>
              <a:t>Toto je moja škola</a:t>
            </a:r>
            <a:endParaRPr lang="sk-SK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91736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  <a:latin typeface="Comic Sans MS" pitchFamily="66" charset="0"/>
              </a:rPr>
              <a:t>Do školy </a:t>
            </a:r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chodí asi 350 žiakov</a:t>
            </a:r>
            <a:endParaRPr lang="sk-SK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Zástupný symbol obsahu 5" descr="P10309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974209" cy="461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9144000" cy="3514872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rgbClr val="FF0000"/>
                </a:solidFill>
                <a:latin typeface="Comic Sans MS" pitchFamily="66" charset="0"/>
              </a:rPr>
              <a:t>Máme tu aj novú prekrásnu knižnicu, ktorá bola nedávno renovovaná</a:t>
            </a:r>
            <a:endParaRPr lang="sk-SK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Obrázok 3" descr="P1000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608511" cy="359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1000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673" y="2564904"/>
            <a:ext cx="386381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rgbClr val="FF0000"/>
                </a:solidFill>
              </a:rPr>
              <a:t>Moderné počítačové učebne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rgbClr val="FF0000"/>
                </a:solidFill>
              </a:rPr>
              <a:t>Skvelý kolektív učiteľov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rgbClr val="FF0000"/>
                </a:solidFill>
              </a:rPr>
              <a:t>Krásne priestory školy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rgbClr val="FF0000"/>
                </a:solidFill>
              </a:rPr>
              <a:t>Učenie v modernom podaní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rgbClr val="FF0000"/>
                </a:solidFill>
              </a:rPr>
              <a:t>Časť školy je celkom renovovaná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rgbClr val="FF0000"/>
                </a:solidFill>
              </a:rPr>
              <a:t>Odborných pedagógov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>
                <a:solidFill>
                  <a:srgbClr val="FF0000"/>
                </a:solidFill>
                <a:latin typeface="Comic Sans MS" pitchFamily="66" charset="0"/>
              </a:rPr>
              <a:t>Naša škola ponúka</a:t>
            </a:r>
            <a:endParaRPr lang="sk-SK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332656"/>
            <a:ext cx="8367464" cy="2808312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  <a:latin typeface="Comic Sans MS" pitchFamily="66" charset="0"/>
              </a:rPr>
              <a:t>Počítačová učebňa na našej škole</a:t>
            </a:r>
            <a:endParaRPr lang="sk-SK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Obrázok 4" descr="P1010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1" y="2060847"/>
            <a:ext cx="6018244" cy="451368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P1010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Aj naši žiaci vedia spievať</a:t>
            </a:r>
            <a:endParaRPr lang="sk-SK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/>
          <a:lstStyle/>
          <a:p>
            <a:r>
              <a:rPr lang="sk-SK" sz="2800" dirty="0" smtClean="0">
                <a:solidFill>
                  <a:srgbClr val="FF0000"/>
                </a:solidFill>
              </a:rPr>
              <a:t>Vypracoval: Martin Mužík</a:t>
            </a:r>
          </a:p>
          <a:p>
            <a:r>
              <a:rPr lang="sk-SK" sz="2800" dirty="0" smtClean="0">
                <a:solidFill>
                  <a:srgbClr val="FF0000"/>
                </a:solidFill>
              </a:rPr>
              <a:t>Čerpal: </a:t>
            </a:r>
            <a:r>
              <a:rPr lang="sk-SK" sz="2800" dirty="0" err="1" smtClean="0">
                <a:solidFill>
                  <a:srgbClr val="FF0000"/>
                </a:solidFill>
                <a:hlinkClick r:id="rId3"/>
              </a:rPr>
              <a:t>www.Zšileopoldov.sk</a:t>
            </a:r>
            <a:endParaRPr lang="sk-SK" sz="2800" dirty="0" smtClean="0">
              <a:solidFill>
                <a:srgbClr val="FF0000"/>
              </a:solidFill>
            </a:endParaRPr>
          </a:p>
          <a:p>
            <a:endParaRPr lang="sk-SK" dirty="0" smtClean="0"/>
          </a:p>
          <a:p>
            <a:pPr algn="ctr">
              <a:buNone/>
            </a:pPr>
            <a:r>
              <a:rPr lang="sk-SK" sz="5400" b="1" dirty="0" smtClean="0">
                <a:solidFill>
                  <a:srgbClr val="FF0000"/>
                </a:solidFill>
                <a:latin typeface="Comic Sans MS" pitchFamily="66" charset="0"/>
              </a:rPr>
              <a:t>Ďakujem za pozornosť</a:t>
            </a:r>
            <a:endParaRPr lang="sk-SK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slide0016_image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509120"/>
            <a:ext cx="3024336" cy="217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69</Words>
  <Application>Microsoft Office PowerPoint</Application>
  <PresentationFormat>Prezentácia na obrazovke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Papier</vt:lpstr>
      <vt:lpstr>Snímka 1</vt:lpstr>
      <vt:lpstr>Toto je moja škola</vt:lpstr>
      <vt:lpstr>Do školy chodí asi 350 žiakov</vt:lpstr>
      <vt:lpstr>Snímka 4</vt:lpstr>
      <vt:lpstr>Naša škola ponúka</vt:lpstr>
      <vt:lpstr>Snímka 6</vt:lpstr>
      <vt:lpstr>Aj naši žiaci vedia spievať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mužík  Vii.a</dc:title>
  <dc:creator>Guest</dc:creator>
  <cp:lastModifiedBy>lenovo_ntb</cp:lastModifiedBy>
  <cp:revision>11</cp:revision>
  <dcterms:created xsi:type="dcterms:W3CDTF">2012-01-18T10:38:25Z</dcterms:created>
  <dcterms:modified xsi:type="dcterms:W3CDTF">2012-02-12T17:14:59Z</dcterms:modified>
</cp:coreProperties>
</file>