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3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20F3F7-DB50-4F61-B23C-62DDACFF34F4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C29231-DA1F-4B17-AE72-A07E4FF44AA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ileopoldov.edu.sk/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Moja škola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648072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Matúš Zvolenský  VI.A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Toto je moja škola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Toto je moja </a:t>
            </a:r>
            <a:r>
              <a:rPr lang="sk-SK" dirty="0" smtClean="0">
                <a:solidFill>
                  <a:srgbClr val="FF0000"/>
                </a:solidFill>
              </a:rPr>
              <a:t>škola, </a:t>
            </a:r>
            <a:r>
              <a:rPr lang="sk-SK" dirty="0" smtClean="0">
                <a:solidFill>
                  <a:srgbClr val="FF0000"/>
                </a:solidFill>
              </a:rPr>
              <a:t>do ktorej chodievam veľmi rád 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Sú tu veľmi dobré pani učiteľky.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Do tejto školy chodí 350 žiakov.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zsileopoldov.edu.sk/photo/home/P114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7"/>
            <a:ext cx="3995936" cy="299695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Naše exkurzie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2294" name="Picture 6" descr="http://www.zsileopoldov.edu.sk/photo/plazy/P101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220072" cy="5589240"/>
          </a:xfrm>
          <a:prstGeom prst="rect">
            <a:avLst/>
          </a:prstGeom>
          <a:noFill/>
        </p:spPr>
      </p:pic>
      <p:pic>
        <p:nvPicPr>
          <p:cNvPr id="3074" name="Picture 2" descr="http://www.zsileopoldov.edu.sk/photo/exkurzia/P1010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691" y="1340768"/>
            <a:ext cx="3961309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Prehľad školy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PC učebňa                           Hlavný 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                                            vchod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zsileopoldov.edu.sk/photo/PC_ucebna/P101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236640" cy="4446241"/>
          </a:xfrm>
          <a:prstGeom prst="rect">
            <a:avLst/>
          </a:prstGeom>
          <a:noFill/>
        </p:spPr>
      </p:pic>
      <p:pic>
        <p:nvPicPr>
          <p:cNvPr id="2052" name="Picture 4" descr="http://www.zsileopoldov.edu.sk/photo/priestory_skoly/P114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564904"/>
            <a:ext cx="4860032" cy="45091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Pamiatky školy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2530" name="Picture 2" descr="http://www.zsileopoldov.edu.sk/photo/regionalka/P114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38" y="1142999"/>
            <a:ext cx="4488161" cy="5715001"/>
          </a:xfrm>
          <a:prstGeom prst="rect">
            <a:avLst/>
          </a:prstGeom>
          <a:noFill/>
        </p:spPr>
      </p:pic>
      <p:pic>
        <p:nvPicPr>
          <p:cNvPr id="22532" name="Picture 4" descr="http://www.zsileopoldov.edu.sk/photo/regionalka/P114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99"/>
            <a:ext cx="4680182" cy="5715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Súťaže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Hollého </a:t>
            </a:r>
            <a:r>
              <a:rPr lang="sk-SK" dirty="0" smtClean="0">
                <a:solidFill>
                  <a:srgbClr val="FF0000"/>
                </a:solidFill>
              </a:rPr>
              <a:t>pamätník        </a:t>
            </a:r>
            <a:r>
              <a:rPr lang="sk-SK" dirty="0" smtClean="0">
                <a:solidFill>
                  <a:srgbClr val="FF0000"/>
                </a:solidFill>
              </a:rPr>
              <a:t> Slávik Slovenska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zsileopoldov.edu.sk/photo/slavik/P101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2" y="2276872"/>
            <a:ext cx="4187957" cy="4581128"/>
          </a:xfrm>
          <a:prstGeom prst="rect">
            <a:avLst/>
          </a:prstGeom>
          <a:noFill/>
        </p:spPr>
      </p:pic>
      <p:pic>
        <p:nvPicPr>
          <p:cNvPr id="21508" name="Picture 4" descr="http://www.zsileopoldov.edu.sk/photo/holleho_pamatnik/P1040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3"/>
            <a:ext cx="4932040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Naše projekty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Kniha, knižka, </a:t>
            </a:r>
            <a:r>
              <a:rPr lang="sk-SK" dirty="0" err="1" smtClean="0">
                <a:solidFill>
                  <a:srgbClr val="FF0000"/>
                </a:solidFill>
              </a:rPr>
              <a:t>knižôčka</a:t>
            </a:r>
            <a:r>
              <a:rPr lang="sk-SK" dirty="0" smtClean="0">
                <a:solidFill>
                  <a:srgbClr val="FF0000"/>
                </a:solidFill>
              </a:rPr>
              <a:t>      </a:t>
            </a:r>
            <a:r>
              <a:rPr lang="sk-SK" dirty="0" smtClean="0">
                <a:solidFill>
                  <a:srgbClr val="FF0000"/>
                </a:solidFill>
              </a:rPr>
              <a:t>   </a:t>
            </a:r>
            <a:r>
              <a:rPr lang="sk-SK" dirty="0" smtClean="0">
                <a:solidFill>
                  <a:srgbClr val="FF0000"/>
                </a:solidFill>
              </a:rPr>
              <a:t>Deň Zeme             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zsileopoldov.edu.sk/photo/kniha_knizka_knizocka_5roc/P103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6891"/>
            <a:ext cx="4932040" cy="4401109"/>
          </a:xfrm>
          <a:prstGeom prst="rect">
            <a:avLst/>
          </a:prstGeom>
          <a:noFill/>
        </p:spPr>
      </p:pic>
      <p:pic>
        <p:nvPicPr>
          <p:cNvPr id="20484" name="Picture 4" descr="http://www.zsileopoldov.edu.sk/photo/den_zeme/P104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4139952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KONIEC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         Vytvoril: </a:t>
            </a:r>
            <a:r>
              <a:rPr lang="sk-SK" dirty="0" smtClean="0">
                <a:solidFill>
                  <a:srgbClr val="4603ED"/>
                </a:solidFill>
              </a:rPr>
              <a:t>Matúš Zvolenský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        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          Čerpal z: </a:t>
            </a:r>
            <a:r>
              <a:rPr lang="sk-SK" dirty="0" err="1" smtClean="0">
                <a:solidFill>
                  <a:srgbClr val="FF0000"/>
                </a:solidFill>
                <a:hlinkClick r:id="rId3"/>
              </a:rPr>
              <a:t>www.zsileopoldov.edu.sk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               </a:t>
            </a:r>
            <a:r>
              <a:rPr lang="sk-SK" sz="4400" dirty="0" smtClean="0">
                <a:solidFill>
                  <a:srgbClr val="FF0000"/>
                </a:solidFill>
              </a:rPr>
              <a:t>Ďakujem za pozornosť. </a:t>
            </a:r>
            <a:endParaRPr lang="sk-SK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</TotalTime>
  <Words>77</Words>
  <Application>Microsoft Office PowerPoint</Application>
  <PresentationFormat>Prezentácia na obrazovke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Technický</vt:lpstr>
      <vt:lpstr>Moja škola</vt:lpstr>
      <vt:lpstr>Toto je moja škola</vt:lpstr>
      <vt:lpstr>Naše exkurzie</vt:lpstr>
      <vt:lpstr>Prehľad školy</vt:lpstr>
      <vt:lpstr>Pamiatky školy</vt:lpstr>
      <vt:lpstr>Súťaže</vt:lpstr>
      <vt:lpstr>Naše projekty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13</cp:revision>
  <dcterms:created xsi:type="dcterms:W3CDTF">2012-01-17T10:19:36Z</dcterms:created>
  <dcterms:modified xsi:type="dcterms:W3CDTF">2012-02-12T17:21:11Z</dcterms:modified>
</cp:coreProperties>
</file>